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8" r:id="rId2"/>
    <p:sldId id="275" r:id="rId3"/>
    <p:sldId id="277" r:id="rId4"/>
    <p:sldId id="278" r:id="rId5"/>
    <p:sldId id="259" r:id="rId6"/>
    <p:sldId id="257" r:id="rId7"/>
    <p:sldId id="260" r:id="rId8"/>
    <p:sldId id="261" r:id="rId9"/>
    <p:sldId id="264" r:id="rId10"/>
    <p:sldId id="262" r:id="rId11"/>
    <p:sldId id="266" r:id="rId12"/>
    <p:sldId id="273" r:id="rId13"/>
    <p:sldId id="263" r:id="rId14"/>
    <p:sldId id="267" r:id="rId15"/>
    <p:sldId id="268" r:id="rId16"/>
    <p:sldId id="274" r:id="rId17"/>
    <p:sldId id="265" r:id="rId18"/>
    <p:sldId id="269" r:id="rId19"/>
    <p:sldId id="270" r:id="rId20"/>
    <p:sldId id="271" r:id="rId21"/>
    <p:sldId id="272"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74839-C77B-44AF-BF86-CFF9FD6DA7A0}" v="31" dt="2023-10-19T05:03:1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312" autoAdjust="0"/>
  </p:normalViewPr>
  <p:slideViewPr>
    <p:cSldViewPr snapToGrid="0">
      <p:cViewPr varScale="1">
        <p:scale>
          <a:sx n="74" d="100"/>
          <a:sy n="74" d="100"/>
        </p:scale>
        <p:origin x="19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ur Doshi" userId="4f9f14d6-5101-4c03-a27c-50d2ee390b7e" providerId="ADAL" clId="{F9A74839-C77B-44AF-BF86-CFF9FD6DA7A0}"/>
    <pc:docChg chg="undo redo custSel addSld delSld modSld sldOrd">
      <pc:chgData name="Ankur Doshi" userId="4f9f14d6-5101-4c03-a27c-50d2ee390b7e" providerId="ADAL" clId="{F9A74839-C77B-44AF-BF86-CFF9FD6DA7A0}" dt="2023-10-19T05:04:23.891" v="5076" actId="26606"/>
      <pc:docMkLst>
        <pc:docMk/>
      </pc:docMkLst>
      <pc:sldChg chg="addSp delSp modSp mod delDesignElem">
        <pc:chgData name="Ankur Doshi" userId="4f9f14d6-5101-4c03-a27c-50d2ee390b7e" providerId="ADAL" clId="{F9A74839-C77B-44AF-BF86-CFF9FD6DA7A0}" dt="2023-10-19T00:34:05.664" v="53"/>
        <pc:sldMkLst>
          <pc:docMk/>
          <pc:sldMk cId="315421788" sldId="257"/>
        </pc:sldMkLst>
        <pc:spChg chg="mod">
          <ac:chgData name="Ankur Doshi" userId="4f9f14d6-5101-4c03-a27c-50d2ee390b7e" providerId="ADAL" clId="{F9A74839-C77B-44AF-BF86-CFF9FD6DA7A0}" dt="2023-10-19T00:33:59.925" v="46"/>
          <ac:spMkLst>
            <pc:docMk/>
            <pc:sldMk cId="315421788" sldId="257"/>
            <ac:spMk id="2" creationId="{C576BC39-3786-7B79-F638-3B9351D3D81B}"/>
          </ac:spMkLst>
        </pc:spChg>
        <pc:spChg chg="mod">
          <ac:chgData name="Ankur Doshi" userId="4f9f14d6-5101-4c03-a27c-50d2ee390b7e" providerId="ADAL" clId="{F9A74839-C77B-44AF-BF86-CFF9FD6DA7A0}" dt="2023-10-19T00:33:59.925" v="46"/>
          <ac:spMkLst>
            <pc:docMk/>
            <pc:sldMk cId="315421788" sldId="257"/>
            <ac:spMk id="7" creationId="{F6DF791D-CB9C-11EC-A0C9-25A700FC36B1}"/>
          </ac:spMkLst>
        </pc:spChg>
        <pc:spChg chg="add del">
          <ac:chgData name="Ankur Doshi" userId="4f9f14d6-5101-4c03-a27c-50d2ee390b7e" providerId="ADAL" clId="{F9A74839-C77B-44AF-BF86-CFF9FD6DA7A0}" dt="2023-10-19T00:34:05.664" v="53"/>
          <ac:spMkLst>
            <pc:docMk/>
            <pc:sldMk cId="315421788" sldId="257"/>
            <ac:spMk id="9" creationId="{43BBAF34-367D-4E18-A62E-4602BD90855C}"/>
          </ac:spMkLst>
        </pc:spChg>
        <pc:spChg chg="add del">
          <ac:chgData name="Ankur Doshi" userId="4f9f14d6-5101-4c03-a27c-50d2ee390b7e" providerId="ADAL" clId="{F9A74839-C77B-44AF-BF86-CFF9FD6DA7A0}" dt="2023-10-19T00:34:05.664" v="53"/>
          <ac:spMkLst>
            <pc:docMk/>
            <pc:sldMk cId="315421788" sldId="257"/>
            <ac:spMk id="11" creationId="{99A4CF08-858A-49E4-B707-4E7585D11566}"/>
          </ac:spMkLst>
        </pc:spChg>
        <pc:spChg chg="add del">
          <ac:chgData name="Ankur Doshi" userId="4f9f14d6-5101-4c03-a27c-50d2ee390b7e" providerId="ADAL" clId="{F9A74839-C77B-44AF-BF86-CFF9FD6DA7A0}" dt="2023-10-19T00:34:05.664" v="53"/>
          <ac:spMkLst>
            <pc:docMk/>
            <pc:sldMk cId="315421788" sldId="257"/>
            <ac:spMk id="13" creationId="{56938E62-910D-4D69-AA09-567AAAC3776D}"/>
          </ac:spMkLst>
        </pc:spChg>
        <pc:spChg chg="add del">
          <ac:chgData name="Ankur Doshi" userId="4f9f14d6-5101-4c03-a27c-50d2ee390b7e" providerId="ADAL" clId="{F9A74839-C77B-44AF-BF86-CFF9FD6DA7A0}" dt="2023-10-19T00:34:05.664" v="53"/>
          <ac:spMkLst>
            <pc:docMk/>
            <pc:sldMk cId="315421788" sldId="257"/>
            <ac:spMk id="15" creationId="{A74E54C6-D084-4BC8-B3F9-8B9EC22A6B67}"/>
          </ac:spMkLst>
        </pc:spChg>
        <pc:spChg chg="add del">
          <ac:chgData name="Ankur Doshi" userId="4f9f14d6-5101-4c03-a27c-50d2ee390b7e" providerId="ADAL" clId="{F9A74839-C77B-44AF-BF86-CFF9FD6DA7A0}" dt="2023-10-19T00:34:05.664" v="53"/>
          <ac:spMkLst>
            <pc:docMk/>
            <pc:sldMk cId="315421788" sldId="257"/>
            <ac:spMk id="17" creationId="{777713DB-A0B1-4507-9991-B6DCAE436C74}"/>
          </ac:spMkLst>
        </pc:spChg>
        <pc:picChg chg="add del">
          <ac:chgData name="Ankur Doshi" userId="4f9f14d6-5101-4c03-a27c-50d2ee390b7e" providerId="ADAL" clId="{F9A74839-C77B-44AF-BF86-CFF9FD6DA7A0}" dt="2023-10-19T00:34:05.664" v="53"/>
          <ac:picMkLst>
            <pc:docMk/>
            <pc:sldMk cId="315421788" sldId="257"/>
            <ac:picMk id="19" creationId="{A9A96FF2-ACD7-48C4-BCE1-FC7F42108606}"/>
          </ac:picMkLst>
        </pc:picChg>
      </pc:sldChg>
      <pc:sldChg chg="modSp mod">
        <pc:chgData name="Ankur Doshi" userId="4f9f14d6-5101-4c03-a27c-50d2ee390b7e" providerId="ADAL" clId="{F9A74839-C77B-44AF-BF86-CFF9FD6DA7A0}" dt="2023-10-19T00:34:12.758" v="54"/>
        <pc:sldMkLst>
          <pc:docMk/>
          <pc:sldMk cId="451399752" sldId="258"/>
        </pc:sldMkLst>
        <pc:spChg chg="mod">
          <ac:chgData name="Ankur Doshi" userId="4f9f14d6-5101-4c03-a27c-50d2ee390b7e" providerId="ADAL" clId="{F9A74839-C77B-44AF-BF86-CFF9FD6DA7A0}" dt="2023-10-19T00:34:12.758" v="54"/>
          <ac:spMkLst>
            <pc:docMk/>
            <pc:sldMk cId="451399752" sldId="258"/>
            <ac:spMk id="2" creationId="{2007AB48-9CF5-52EC-EA33-04FDC90A5C49}"/>
          </ac:spMkLst>
        </pc:spChg>
        <pc:spChg chg="mod">
          <ac:chgData name="Ankur Doshi" userId="4f9f14d6-5101-4c03-a27c-50d2ee390b7e" providerId="ADAL" clId="{F9A74839-C77B-44AF-BF86-CFF9FD6DA7A0}" dt="2023-10-19T00:34:12.758" v="54"/>
          <ac:spMkLst>
            <pc:docMk/>
            <pc:sldMk cId="451399752" sldId="258"/>
            <ac:spMk id="3" creationId="{F4CA20ED-C84D-490F-BC9C-BFC83D6434A8}"/>
          </ac:spMkLst>
        </pc:spChg>
      </pc:sldChg>
      <pc:sldChg chg="addSp delSp modSp delDesignElem">
        <pc:chgData name="Ankur Doshi" userId="4f9f14d6-5101-4c03-a27c-50d2ee390b7e" providerId="ADAL" clId="{F9A74839-C77B-44AF-BF86-CFF9FD6DA7A0}" dt="2023-10-19T00:34:12.758" v="54"/>
        <pc:sldMkLst>
          <pc:docMk/>
          <pc:sldMk cId="580349383" sldId="259"/>
        </pc:sldMkLst>
        <pc:spChg chg="mod">
          <ac:chgData name="Ankur Doshi" userId="4f9f14d6-5101-4c03-a27c-50d2ee390b7e" providerId="ADAL" clId="{F9A74839-C77B-44AF-BF86-CFF9FD6DA7A0}" dt="2023-10-19T00:34:12.758" v="54"/>
          <ac:spMkLst>
            <pc:docMk/>
            <pc:sldMk cId="580349383" sldId="259"/>
            <ac:spMk id="2" creationId="{C576BC39-3786-7B79-F638-3B9351D3D81B}"/>
          </ac:spMkLst>
        </pc:spChg>
        <pc:spChg chg="add del">
          <ac:chgData name="Ankur Doshi" userId="4f9f14d6-5101-4c03-a27c-50d2ee390b7e" providerId="ADAL" clId="{F9A74839-C77B-44AF-BF86-CFF9FD6DA7A0}" dt="2023-10-19T00:34:05.664" v="53"/>
          <ac:spMkLst>
            <pc:docMk/>
            <pc:sldMk cId="580349383" sldId="259"/>
            <ac:spMk id="9" creationId="{3FAD17B9-9E6C-4DD1-9728-97B5E5FCCAB2}"/>
          </ac:spMkLst>
        </pc:spChg>
        <pc:spChg chg="add del">
          <ac:chgData name="Ankur Doshi" userId="4f9f14d6-5101-4c03-a27c-50d2ee390b7e" providerId="ADAL" clId="{F9A74839-C77B-44AF-BF86-CFF9FD6DA7A0}" dt="2023-10-19T00:34:05.664" v="53"/>
          <ac:spMkLst>
            <pc:docMk/>
            <pc:sldMk cId="580349383" sldId="259"/>
            <ac:spMk id="11" creationId="{D7AC3F90-A588-42FF-B41D-062A8D91B9E5}"/>
          </ac:spMkLst>
        </pc:spChg>
        <pc:spChg chg="add del">
          <ac:chgData name="Ankur Doshi" userId="4f9f14d6-5101-4c03-a27c-50d2ee390b7e" providerId="ADAL" clId="{F9A74839-C77B-44AF-BF86-CFF9FD6DA7A0}" dt="2023-10-19T00:34:05.664" v="53"/>
          <ac:spMkLst>
            <pc:docMk/>
            <pc:sldMk cId="580349383" sldId="259"/>
            <ac:spMk id="15" creationId="{E1AADF25-43E9-4DE0-AD82-4F6052319136}"/>
          </ac:spMkLst>
        </pc:spChg>
        <pc:spChg chg="add del">
          <ac:chgData name="Ankur Doshi" userId="4f9f14d6-5101-4c03-a27c-50d2ee390b7e" providerId="ADAL" clId="{F9A74839-C77B-44AF-BF86-CFF9FD6DA7A0}" dt="2023-10-19T00:34:05.664" v="53"/>
          <ac:spMkLst>
            <pc:docMk/>
            <pc:sldMk cId="580349383" sldId="259"/>
            <ac:spMk id="17" creationId="{CBC2D515-EF3C-4E4E-8BC1-192B21E92713}"/>
          </ac:spMkLst>
        </pc:spChg>
        <pc:picChg chg="add del">
          <ac:chgData name="Ankur Doshi" userId="4f9f14d6-5101-4c03-a27c-50d2ee390b7e" providerId="ADAL" clId="{F9A74839-C77B-44AF-BF86-CFF9FD6DA7A0}" dt="2023-10-19T00:34:05.664" v="53"/>
          <ac:picMkLst>
            <pc:docMk/>
            <pc:sldMk cId="580349383" sldId="259"/>
            <ac:picMk id="13" creationId="{015AB904-4FB7-4A0D-B43E-03ACF05E1445}"/>
          </ac:picMkLst>
        </pc:picChg>
      </pc:sldChg>
      <pc:sldChg chg="addSp modSp mod setBg">
        <pc:chgData name="Ankur Doshi" userId="4f9f14d6-5101-4c03-a27c-50d2ee390b7e" providerId="ADAL" clId="{F9A74839-C77B-44AF-BF86-CFF9FD6DA7A0}" dt="2023-10-19T00:34:22.399" v="55" actId="26606"/>
        <pc:sldMkLst>
          <pc:docMk/>
          <pc:sldMk cId="4293350302" sldId="260"/>
        </pc:sldMkLst>
        <pc:spChg chg="mod">
          <ac:chgData name="Ankur Doshi" userId="4f9f14d6-5101-4c03-a27c-50d2ee390b7e" providerId="ADAL" clId="{F9A74839-C77B-44AF-BF86-CFF9FD6DA7A0}" dt="2023-10-19T00:34:22.399" v="55" actId="26606"/>
          <ac:spMkLst>
            <pc:docMk/>
            <pc:sldMk cId="4293350302" sldId="260"/>
            <ac:spMk id="2" creationId="{3436CC94-435E-1D87-9FC2-3BEB74913A36}"/>
          </ac:spMkLst>
        </pc:spChg>
        <pc:spChg chg="mod">
          <ac:chgData name="Ankur Doshi" userId="4f9f14d6-5101-4c03-a27c-50d2ee390b7e" providerId="ADAL" clId="{F9A74839-C77B-44AF-BF86-CFF9FD6DA7A0}" dt="2023-10-19T00:34:22.399" v="55" actId="26606"/>
          <ac:spMkLst>
            <pc:docMk/>
            <pc:sldMk cId="4293350302" sldId="260"/>
            <ac:spMk id="3" creationId="{660EF092-0AE7-8530-4643-89BC924DFD39}"/>
          </ac:spMkLst>
        </pc:spChg>
        <pc:spChg chg="add">
          <ac:chgData name="Ankur Doshi" userId="4f9f14d6-5101-4c03-a27c-50d2ee390b7e" providerId="ADAL" clId="{F9A74839-C77B-44AF-BF86-CFF9FD6DA7A0}" dt="2023-10-19T00:34:22.399" v="55" actId="26606"/>
          <ac:spMkLst>
            <pc:docMk/>
            <pc:sldMk cId="4293350302" sldId="260"/>
            <ac:spMk id="8" creationId="{441B7737-E3D8-47F4-8B54-7529C7A83642}"/>
          </ac:spMkLst>
        </pc:spChg>
        <pc:spChg chg="add">
          <ac:chgData name="Ankur Doshi" userId="4f9f14d6-5101-4c03-a27c-50d2ee390b7e" providerId="ADAL" clId="{F9A74839-C77B-44AF-BF86-CFF9FD6DA7A0}" dt="2023-10-19T00:34:22.399" v="55" actId="26606"/>
          <ac:spMkLst>
            <pc:docMk/>
            <pc:sldMk cId="4293350302" sldId="260"/>
            <ac:spMk id="10" creationId="{5CDAD12E-853D-4E20-9104-7129A3BF0D47}"/>
          </ac:spMkLst>
        </pc:spChg>
        <pc:spChg chg="add">
          <ac:chgData name="Ankur Doshi" userId="4f9f14d6-5101-4c03-a27c-50d2ee390b7e" providerId="ADAL" clId="{F9A74839-C77B-44AF-BF86-CFF9FD6DA7A0}" dt="2023-10-19T00:34:22.399" v="55" actId="26606"/>
          <ac:spMkLst>
            <pc:docMk/>
            <pc:sldMk cId="4293350302" sldId="260"/>
            <ac:spMk id="16" creationId="{AC1E939A-6A69-42AE-8471-3AD3A74AD78A}"/>
          </ac:spMkLst>
        </pc:spChg>
        <pc:spChg chg="add">
          <ac:chgData name="Ankur Doshi" userId="4f9f14d6-5101-4c03-a27c-50d2ee390b7e" providerId="ADAL" clId="{F9A74839-C77B-44AF-BF86-CFF9FD6DA7A0}" dt="2023-10-19T00:34:22.399" v="55" actId="26606"/>
          <ac:spMkLst>
            <pc:docMk/>
            <pc:sldMk cId="4293350302" sldId="260"/>
            <ac:spMk id="18" creationId="{A0B5529D-5CAA-4BF2-B5C9-34705E7661F9}"/>
          </ac:spMkLst>
        </pc:spChg>
        <pc:spChg chg="add">
          <ac:chgData name="Ankur Doshi" userId="4f9f14d6-5101-4c03-a27c-50d2ee390b7e" providerId="ADAL" clId="{F9A74839-C77B-44AF-BF86-CFF9FD6DA7A0}" dt="2023-10-19T00:34:22.399" v="55" actId="26606"/>
          <ac:spMkLst>
            <pc:docMk/>
            <pc:sldMk cId="4293350302" sldId="260"/>
            <ac:spMk id="20" creationId="{4B7BAF6C-CC6F-4F1B-AB92-3ABDF1D44541}"/>
          </ac:spMkLst>
        </pc:spChg>
        <pc:picChg chg="add">
          <ac:chgData name="Ankur Doshi" userId="4f9f14d6-5101-4c03-a27c-50d2ee390b7e" providerId="ADAL" clId="{F9A74839-C77B-44AF-BF86-CFF9FD6DA7A0}" dt="2023-10-19T00:34:22.399" v="55" actId="26606"/>
          <ac:picMkLst>
            <pc:docMk/>
            <pc:sldMk cId="4293350302" sldId="260"/>
            <ac:picMk id="12" creationId="{3DA59AFC-4552-4608-9A63-AFBBC2C02976}"/>
          </ac:picMkLst>
        </pc:picChg>
        <pc:picChg chg="add">
          <ac:chgData name="Ankur Doshi" userId="4f9f14d6-5101-4c03-a27c-50d2ee390b7e" providerId="ADAL" clId="{F9A74839-C77B-44AF-BF86-CFF9FD6DA7A0}" dt="2023-10-19T00:34:22.399" v="55" actId="26606"/>
          <ac:picMkLst>
            <pc:docMk/>
            <pc:sldMk cId="4293350302" sldId="260"/>
            <ac:picMk id="14" creationId="{7185CF21-0594-48C0-9F3E-254D6BCE9D9B}"/>
          </ac:picMkLst>
        </pc:picChg>
      </pc:sldChg>
      <pc:sldChg chg="addSp delSp modSp mod setBg delDesignElem">
        <pc:chgData name="Ankur Doshi" userId="4f9f14d6-5101-4c03-a27c-50d2ee390b7e" providerId="ADAL" clId="{F9A74839-C77B-44AF-BF86-CFF9FD6DA7A0}" dt="2023-10-19T00:34:44.297" v="60" actId="26606"/>
        <pc:sldMkLst>
          <pc:docMk/>
          <pc:sldMk cId="4208962494" sldId="261"/>
        </pc:sldMkLst>
        <pc:spChg chg="mod">
          <ac:chgData name="Ankur Doshi" userId="4f9f14d6-5101-4c03-a27c-50d2ee390b7e" providerId="ADAL" clId="{F9A74839-C77B-44AF-BF86-CFF9FD6DA7A0}" dt="2023-10-19T00:34:44.297" v="60" actId="26606"/>
          <ac:spMkLst>
            <pc:docMk/>
            <pc:sldMk cId="4208962494" sldId="261"/>
            <ac:spMk id="2" creationId="{70741D3A-8143-1EDE-2CD0-9ECD73FE5399}"/>
          </ac:spMkLst>
        </pc:spChg>
        <pc:spChg chg="mod">
          <ac:chgData name="Ankur Doshi" userId="4f9f14d6-5101-4c03-a27c-50d2ee390b7e" providerId="ADAL" clId="{F9A74839-C77B-44AF-BF86-CFF9FD6DA7A0}" dt="2023-10-19T00:34:44.297" v="60" actId="26606"/>
          <ac:spMkLst>
            <pc:docMk/>
            <pc:sldMk cId="4208962494" sldId="261"/>
            <ac:spMk id="3" creationId="{CD965DF4-2B5F-995C-9EC4-FD1D0E9FBFB5}"/>
          </ac:spMkLst>
        </pc:spChg>
        <pc:spChg chg="add del">
          <ac:chgData name="Ankur Doshi" userId="4f9f14d6-5101-4c03-a27c-50d2ee390b7e" providerId="ADAL" clId="{F9A74839-C77B-44AF-BF86-CFF9FD6DA7A0}" dt="2023-10-19T00:34:05.664" v="53"/>
          <ac:spMkLst>
            <pc:docMk/>
            <pc:sldMk cId="4208962494" sldId="261"/>
            <ac:spMk id="23" creationId="{3FAD17B9-9E6C-4DD1-9728-97B5E5FCCAB2}"/>
          </ac:spMkLst>
        </pc:spChg>
        <pc:spChg chg="add del">
          <ac:chgData name="Ankur Doshi" userId="4f9f14d6-5101-4c03-a27c-50d2ee390b7e" providerId="ADAL" clId="{F9A74839-C77B-44AF-BF86-CFF9FD6DA7A0}" dt="2023-10-19T00:34:05.664" v="53"/>
          <ac:spMkLst>
            <pc:docMk/>
            <pc:sldMk cId="4208962494" sldId="261"/>
            <ac:spMk id="24" creationId="{D7AC3F90-A588-42FF-B41D-062A8D91B9E5}"/>
          </ac:spMkLst>
        </pc:spChg>
        <pc:spChg chg="add del">
          <ac:chgData name="Ankur Doshi" userId="4f9f14d6-5101-4c03-a27c-50d2ee390b7e" providerId="ADAL" clId="{F9A74839-C77B-44AF-BF86-CFF9FD6DA7A0}" dt="2023-10-19T00:34:05.664" v="53"/>
          <ac:spMkLst>
            <pc:docMk/>
            <pc:sldMk cId="4208962494" sldId="261"/>
            <ac:spMk id="27" creationId="{E1AADF25-43E9-4DE0-AD82-4F6052319136}"/>
          </ac:spMkLst>
        </pc:spChg>
        <pc:spChg chg="add del">
          <ac:chgData name="Ankur Doshi" userId="4f9f14d6-5101-4c03-a27c-50d2ee390b7e" providerId="ADAL" clId="{F9A74839-C77B-44AF-BF86-CFF9FD6DA7A0}" dt="2023-10-19T00:34:05.664" v="53"/>
          <ac:spMkLst>
            <pc:docMk/>
            <pc:sldMk cId="4208962494" sldId="261"/>
            <ac:spMk id="28" creationId="{CBC2D515-EF3C-4E4E-8BC1-192B21E92713}"/>
          </ac:spMkLst>
        </pc:spChg>
        <pc:spChg chg="add del">
          <ac:chgData name="Ankur Doshi" userId="4f9f14d6-5101-4c03-a27c-50d2ee390b7e" providerId="ADAL" clId="{F9A74839-C77B-44AF-BF86-CFF9FD6DA7A0}" dt="2023-10-19T00:34:44.261" v="59" actId="26606"/>
          <ac:spMkLst>
            <pc:docMk/>
            <pc:sldMk cId="4208962494" sldId="261"/>
            <ac:spMk id="30" creationId="{93D02AEE-30DC-4942-A9CA-7A14F8B8E297}"/>
          </ac:spMkLst>
        </pc:spChg>
        <pc:spChg chg="add del">
          <ac:chgData name="Ankur Doshi" userId="4f9f14d6-5101-4c03-a27c-50d2ee390b7e" providerId="ADAL" clId="{F9A74839-C77B-44AF-BF86-CFF9FD6DA7A0}" dt="2023-10-19T00:34:44.261" v="59" actId="26606"/>
          <ac:spMkLst>
            <pc:docMk/>
            <pc:sldMk cId="4208962494" sldId="261"/>
            <ac:spMk id="36" creationId="{F2699857-2714-4E6A-8E11-6BEB9DF7FC5E}"/>
          </ac:spMkLst>
        </pc:spChg>
        <pc:spChg chg="add del">
          <ac:chgData name="Ankur Doshi" userId="4f9f14d6-5101-4c03-a27c-50d2ee390b7e" providerId="ADAL" clId="{F9A74839-C77B-44AF-BF86-CFF9FD6DA7A0}" dt="2023-10-19T00:34:44.261" v="59" actId="26606"/>
          <ac:spMkLst>
            <pc:docMk/>
            <pc:sldMk cId="4208962494" sldId="261"/>
            <ac:spMk id="38" creationId="{346078E7-FDC0-448B-97DE-4EDA7702EEE5}"/>
          </ac:spMkLst>
        </pc:spChg>
        <pc:spChg chg="add del">
          <ac:chgData name="Ankur Doshi" userId="4f9f14d6-5101-4c03-a27c-50d2ee390b7e" providerId="ADAL" clId="{F9A74839-C77B-44AF-BF86-CFF9FD6DA7A0}" dt="2023-10-19T00:34:44.261" v="59" actId="26606"/>
          <ac:spMkLst>
            <pc:docMk/>
            <pc:sldMk cId="4208962494" sldId="261"/>
            <ac:spMk id="40" creationId="{7266E038-37B1-43CF-AFE0-B21E9F572C51}"/>
          </ac:spMkLst>
        </pc:spChg>
        <pc:spChg chg="add del">
          <ac:chgData name="Ankur Doshi" userId="4f9f14d6-5101-4c03-a27c-50d2ee390b7e" providerId="ADAL" clId="{F9A74839-C77B-44AF-BF86-CFF9FD6DA7A0}" dt="2023-10-19T00:34:44.261" v="59" actId="26606"/>
          <ac:spMkLst>
            <pc:docMk/>
            <pc:sldMk cId="4208962494" sldId="261"/>
            <ac:spMk id="42" creationId="{31E37FC9-ED36-42CE-9877-9EAB50FA84BD}"/>
          </ac:spMkLst>
        </pc:spChg>
        <pc:spChg chg="add">
          <ac:chgData name="Ankur Doshi" userId="4f9f14d6-5101-4c03-a27c-50d2ee390b7e" providerId="ADAL" clId="{F9A74839-C77B-44AF-BF86-CFF9FD6DA7A0}" dt="2023-10-19T00:34:44.297" v="60" actId="26606"/>
          <ac:spMkLst>
            <pc:docMk/>
            <pc:sldMk cId="4208962494" sldId="261"/>
            <ac:spMk id="44" creationId="{A53581F1-58F0-4AB7-A8A0-20906672774F}"/>
          </ac:spMkLst>
        </pc:spChg>
        <pc:spChg chg="add">
          <ac:chgData name="Ankur Doshi" userId="4f9f14d6-5101-4c03-a27c-50d2ee390b7e" providerId="ADAL" clId="{F9A74839-C77B-44AF-BF86-CFF9FD6DA7A0}" dt="2023-10-19T00:34:44.297" v="60" actId="26606"/>
          <ac:spMkLst>
            <pc:docMk/>
            <pc:sldMk cId="4208962494" sldId="261"/>
            <ac:spMk id="47" creationId="{F4E6F7CC-42A8-4DCA-B793-34EE7A20CB64}"/>
          </ac:spMkLst>
        </pc:spChg>
        <pc:spChg chg="add">
          <ac:chgData name="Ankur Doshi" userId="4f9f14d6-5101-4c03-a27c-50d2ee390b7e" providerId="ADAL" clId="{F9A74839-C77B-44AF-BF86-CFF9FD6DA7A0}" dt="2023-10-19T00:34:44.297" v="60" actId="26606"/>
          <ac:spMkLst>
            <pc:docMk/>
            <pc:sldMk cId="4208962494" sldId="261"/>
            <ac:spMk id="48" creationId="{349DF81A-9E35-48CB-A13A-0F3044872EEA}"/>
          </ac:spMkLst>
        </pc:spChg>
        <pc:spChg chg="add">
          <ac:chgData name="Ankur Doshi" userId="4f9f14d6-5101-4c03-a27c-50d2ee390b7e" providerId="ADAL" clId="{F9A74839-C77B-44AF-BF86-CFF9FD6DA7A0}" dt="2023-10-19T00:34:44.297" v="60" actId="26606"/>
          <ac:spMkLst>
            <pc:docMk/>
            <pc:sldMk cId="4208962494" sldId="261"/>
            <ac:spMk id="49" creationId="{DBF782AB-FEB4-4E4B-B045-C02BC6558C6B}"/>
          </ac:spMkLst>
        </pc:spChg>
        <pc:spChg chg="add">
          <ac:chgData name="Ankur Doshi" userId="4f9f14d6-5101-4c03-a27c-50d2ee390b7e" providerId="ADAL" clId="{F9A74839-C77B-44AF-BF86-CFF9FD6DA7A0}" dt="2023-10-19T00:34:44.297" v="60" actId="26606"/>
          <ac:spMkLst>
            <pc:docMk/>
            <pc:sldMk cId="4208962494" sldId="261"/>
            <ac:spMk id="50" creationId="{F4E9FDCC-E070-4D2E-9AE6-67D4AE6C0AC7}"/>
          </ac:spMkLst>
        </pc:spChg>
        <pc:picChg chg="mod ord">
          <ac:chgData name="Ankur Doshi" userId="4f9f14d6-5101-4c03-a27c-50d2ee390b7e" providerId="ADAL" clId="{F9A74839-C77B-44AF-BF86-CFF9FD6DA7A0}" dt="2023-10-19T00:34:44.297" v="60" actId="26606"/>
          <ac:picMkLst>
            <pc:docMk/>
            <pc:sldMk cId="4208962494" sldId="261"/>
            <ac:picMk id="25" creationId="{D6E6ACCA-3AEE-8B4D-3B9B-8C2080D87826}"/>
          </ac:picMkLst>
        </pc:picChg>
        <pc:picChg chg="add del">
          <ac:chgData name="Ankur Doshi" userId="4f9f14d6-5101-4c03-a27c-50d2ee390b7e" providerId="ADAL" clId="{F9A74839-C77B-44AF-BF86-CFF9FD6DA7A0}" dt="2023-10-19T00:34:05.664" v="53"/>
          <ac:picMkLst>
            <pc:docMk/>
            <pc:sldMk cId="4208962494" sldId="261"/>
            <ac:picMk id="26" creationId="{015AB904-4FB7-4A0D-B43E-03ACF05E1445}"/>
          </ac:picMkLst>
        </pc:picChg>
        <pc:picChg chg="add del">
          <ac:chgData name="Ankur Doshi" userId="4f9f14d6-5101-4c03-a27c-50d2ee390b7e" providerId="ADAL" clId="{F9A74839-C77B-44AF-BF86-CFF9FD6DA7A0}" dt="2023-10-19T00:34:44.261" v="59" actId="26606"/>
          <ac:picMkLst>
            <pc:docMk/>
            <pc:sldMk cId="4208962494" sldId="261"/>
            <ac:picMk id="32" creationId="{FD5823F2-909F-442D-BD72-0681CCC14070}"/>
          </ac:picMkLst>
        </pc:picChg>
        <pc:picChg chg="add del">
          <ac:chgData name="Ankur Doshi" userId="4f9f14d6-5101-4c03-a27c-50d2ee390b7e" providerId="ADAL" clId="{F9A74839-C77B-44AF-BF86-CFF9FD6DA7A0}" dt="2023-10-19T00:34:44.261" v="59" actId="26606"/>
          <ac:picMkLst>
            <pc:docMk/>
            <pc:sldMk cId="4208962494" sldId="261"/>
            <ac:picMk id="34" creationId="{4231EAF6-FA22-4615-A4D3-D171F7E17A54}"/>
          </ac:picMkLst>
        </pc:picChg>
        <pc:picChg chg="add">
          <ac:chgData name="Ankur Doshi" userId="4f9f14d6-5101-4c03-a27c-50d2ee390b7e" providerId="ADAL" clId="{F9A74839-C77B-44AF-BF86-CFF9FD6DA7A0}" dt="2023-10-19T00:34:44.297" v="60" actId="26606"/>
          <ac:picMkLst>
            <pc:docMk/>
            <pc:sldMk cId="4208962494" sldId="261"/>
            <ac:picMk id="45" creationId="{7F805E00-AB38-4A7C-BECE-0DED0DECE736}"/>
          </ac:picMkLst>
        </pc:picChg>
        <pc:picChg chg="add">
          <ac:chgData name="Ankur Doshi" userId="4f9f14d6-5101-4c03-a27c-50d2ee390b7e" providerId="ADAL" clId="{F9A74839-C77B-44AF-BF86-CFF9FD6DA7A0}" dt="2023-10-19T00:34:44.297" v="60" actId="26606"/>
          <ac:picMkLst>
            <pc:docMk/>
            <pc:sldMk cId="4208962494" sldId="261"/>
            <ac:picMk id="46" creationId="{86805C35-00DC-4889-A7FD-065BDE84CEAF}"/>
          </ac:picMkLst>
        </pc:picChg>
      </pc:sldChg>
      <pc:sldChg chg="addSp modSp mod setBg">
        <pc:chgData name="Ankur Doshi" userId="4f9f14d6-5101-4c03-a27c-50d2ee390b7e" providerId="ADAL" clId="{F9A74839-C77B-44AF-BF86-CFF9FD6DA7A0}" dt="2023-10-19T00:34:56.430" v="61" actId="26606"/>
        <pc:sldMkLst>
          <pc:docMk/>
          <pc:sldMk cId="2421988594" sldId="262"/>
        </pc:sldMkLst>
        <pc:spChg chg="mod">
          <ac:chgData name="Ankur Doshi" userId="4f9f14d6-5101-4c03-a27c-50d2ee390b7e" providerId="ADAL" clId="{F9A74839-C77B-44AF-BF86-CFF9FD6DA7A0}" dt="2023-10-19T00:34:56.430" v="61" actId="26606"/>
          <ac:spMkLst>
            <pc:docMk/>
            <pc:sldMk cId="2421988594" sldId="262"/>
            <ac:spMk id="2" creationId="{26C43392-1322-ACB3-B045-940F469EA158}"/>
          </ac:spMkLst>
        </pc:spChg>
        <pc:spChg chg="mod">
          <ac:chgData name="Ankur Doshi" userId="4f9f14d6-5101-4c03-a27c-50d2ee390b7e" providerId="ADAL" clId="{F9A74839-C77B-44AF-BF86-CFF9FD6DA7A0}" dt="2023-10-19T00:34:56.430" v="61" actId="26606"/>
          <ac:spMkLst>
            <pc:docMk/>
            <pc:sldMk cId="2421988594" sldId="262"/>
            <ac:spMk id="3" creationId="{13191109-BA36-09D8-B235-36A4583FEDF5}"/>
          </ac:spMkLst>
        </pc:spChg>
        <pc:spChg chg="add">
          <ac:chgData name="Ankur Doshi" userId="4f9f14d6-5101-4c03-a27c-50d2ee390b7e" providerId="ADAL" clId="{F9A74839-C77B-44AF-BF86-CFF9FD6DA7A0}" dt="2023-10-19T00:34:56.430" v="61" actId="26606"/>
          <ac:spMkLst>
            <pc:docMk/>
            <pc:sldMk cId="2421988594" sldId="262"/>
            <ac:spMk id="8" creationId="{441B7737-E3D8-47F4-8B54-7529C7A83642}"/>
          </ac:spMkLst>
        </pc:spChg>
        <pc:spChg chg="add">
          <ac:chgData name="Ankur Doshi" userId="4f9f14d6-5101-4c03-a27c-50d2ee390b7e" providerId="ADAL" clId="{F9A74839-C77B-44AF-BF86-CFF9FD6DA7A0}" dt="2023-10-19T00:34:56.430" v="61" actId="26606"/>
          <ac:spMkLst>
            <pc:docMk/>
            <pc:sldMk cId="2421988594" sldId="262"/>
            <ac:spMk id="10" creationId="{5CDAD12E-853D-4E20-9104-7129A3BF0D47}"/>
          </ac:spMkLst>
        </pc:spChg>
        <pc:spChg chg="add">
          <ac:chgData name="Ankur Doshi" userId="4f9f14d6-5101-4c03-a27c-50d2ee390b7e" providerId="ADAL" clId="{F9A74839-C77B-44AF-BF86-CFF9FD6DA7A0}" dt="2023-10-19T00:34:56.430" v="61" actId="26606"/>
          <ac:spMkLst>
            <pc:docMk/>
            <pc:sldMk cId="2421988594" sldId="262"/>
            <ac:spMk id="16" creationId="{AC1E939A-6A69-42AE-8471-3AD3A74AD78A}"/>
          </ac:spMkLst>
        </pc:spChg>
        <pc:spChg chg="add">
          <ac:chgData name="Ankur Doshi" userId="4f9f14d6-5101-4c03-a27c-50d2ee390b7e" providerId="ADAL" clId="{F9A74839-C77B-44AF-BF86-CFF9FD6DA7A0}" dt="2023-10-19T00:34:56.430" v="61" actId="26606"/>
          <ac:spMkLst>
            <pc:docMk/>
            <pc:sldMk cId="2421988594" sldId="262"/>
            <ac:spMk id="18" creationId="{A0B5529D-5CAA-4BF2-B5C9-34705E7661F9}"/>
          </ac:spMkLst>
        </pc:spChg>
        <pc:spChg chg="add">
          <ac:chgData name="Ankur Doshi" userId="4f9f14d6-5101-4c03-a27c-50d2ee390b7e" providerId="ADAL" clId="{F9A74839-C77B-44AF-BF86-CFF9FD6DA7A0}" dt="2023-10-19T00:34:56.430" v="61" actId="26606"/>
          <ac:spMkLst>
            <pc:docMk/>
            <pc:sldMk cId="2421988594" sldId="262"/>
            <ac:spMk id="20" creationId="{4B7BAF6C-CC6F-4F1B-AB92-3ABDF1D44541}"/>
          </ac:spMkLst>
        </pc:spChg>
        <pc:picChg chg="add">
          <ac:chgData name="Ankur Doshi" userId="4f9f14d6-5101-4c03-a27c-50d2ee390b7e" providerId="ADAL" clId="{F9A74839-C77B-44AF-BF86-CFF9FD6DA7A0}" dt="2023-10-19T00:34:56.430" v="61" actId="26606"/>
          <ac:picMkLst>
            <pc:docMk/>
            <pc:sldMk cId="2421988594" sldId="262"/>
            <ac:picMk id="12" creationId="{3DA59AFC-4552-4608-9A63-AFBBC2C02976}"/>
          </ac:picMkLst>
        </pc:picChg>
        <pc:picChg chg="add">
          <ac:chgData name="Ankur Doshi" userId="4f9f14d6-5101-4c03-a27c-50d2ee390b7e" providerId="ADAL" clId="{F9A74839-C77B-44AF-BF86-CFF9FD6DA7A0}" dt="2023-10-19T00:34:56.430" v="61" actId="26606"/>
          <ac:picMkLst>
            <pc:docMk/>
            <pc:sldMk cId="2421988594" sldId="262"/>
            <ac:picMk id="14" creationId="{7185CF21-0594-48C0-9F3E-254D6BCE9D9B}"/>
          </ac:picMkLst>
        </pc:picChg>
      </pc:sldChg>
      <pc:sldChg chg="modSp mod ord">
        <pc:chgData name="Ankur Doshi" userId="4f9f14d6-5101-4c03-a27c-50d2ee390b7e" providerId="ADAL" clId="{F9A74839-C77B-44AF-BF86-CFF9FD6DA7A0}" dt="2023-10-19T04:02:20.183" v="1372" actId="5793"/>
        <pc:sldMkLst>
          <pc:docMk/>
          <pc:sldMk cId="4196245442" sldId="263"/>
        </pc:sldMkLst>
        <pc:spChg chg="mod">
          <ac:chgData name="Ankur Doshi" userId="4f9f14d6-5101-4c03-a27c-50d2ee390b7e" providerId="ADAL" clId="{F9A74839-C77B-44AF-BF86-CFF9FD6DA7A0}" dt="2023-10-19T00:34:12.758" v="54"/>
          <ac:spMkLst>
            <pc:docMk/>
            <pc:sldMk cId="4196245442" sldId="263"/>
            <ac:spMk id="2" creationId="{1581EF67-7AA3-1E2D-C855-7B58B1C7537D}"/>
          </ac:spMkLst>
        </pc:spChg>
        <pc:spChg chg="mod">
          <ac:chgData name="Ankur Doshi" userId="4f9f14d6-5101-4c03-a27c-50d2ee390b7e" providerId="ADAL" clId="{F9A74839-C77B-44AF-BF86-CFF9FD6DA7A0}" dt="2023-10-19T04:02:20.183" v="1372" actId="5793"/>
          <ac:spMkLst>
            <pc:docMk/>
            <pc:sldMk cId="4196245442" sldId="263"/>
            <ac:spMk id="3" creationId="{27EE6A00-4BFE-1C42-B677-5A293F29B47F}"/>
          </ac:spMkLst>
        </pc:spChg>
      </pc:sldChg>
      <pc:sldChg chg="modSp">
        <pc:chgData name="Ankur Doshi" userId="4f9f14d6-5101-4c03-a27c-50d2ee390b7e" providerId="ADAL" clId="{F9A74839-C77B-44AF-BF86-CFF9FD6DA7A0}" dt="2023-10-19T00:34:12.758" v="54"/>
        <pc:sldMkLst>
          <pc:docMk/>
          <pc:sldMk cId="2270722148" sldId="264"/>
        </pc:sldMkLst>
        <pc:spChg chg="mod">
          <ac:chgData name="Ankur Doshi" userId="4f9f14d6-5101-4c03-a27c-50d2ee390b7e" providerId="ADAL" clId="{F9A74839-C77B-44AF-BF86-CFF9FD6DA7A0}" dt="2023-10-19T00:34:12.758" v="54"/>
          <ac:spMkLst>
            <pc:docMk/>
            <pc:sldMk cId="2270722148" sldId="264"/>
            <ac:spMk id="2" creationId="{0A1EEFFB-D5DB-2A19-B1F3-697DF70238E6}"/>
          </ac:spMkLst>
        </pc:spChg>
        <pc:spChg chg="mod">
          <ac:chgData name="Ankur Doshi" userId="4f9f14d6-5101-4c03-a27c-50d2ee390b7e" providerId="ADAL" clId="{F9A74839-C77B-44AF-BF86-CFF9FD6DA7A0}" dt="2023-10-19T00:34:12.758" v="54"/>
          <ac:spMkLst>
            <pc:docMk/>
            <pc:sldMk cId="2270722148" sldId="264"/>
            <ac:spMk id="3" creationId="{D9D9ED9C-A73E-01DC-0620-BFCE92F7F225}"/>
          </ac:spMkLst>
        </pc:spChg>
      </pc:sldChg>
      <pc:sldChg chg="addSp delSp modSp mod delDesignElem">
        <pc:chgData name="Ankur Doshi" userId="4f9f14d6-5101-4c03-a27c-50d2ee390b7e" providerId="ADAL" clId="{F9A74839-C77B-44AF-BF86-CFF9FD6DA7A0}" dt="2023-10-19T00:35:55.847" v="67" actId="6549"/>
        <pc:sldMkLst>
          <pc:docMk/>
          <pc:sldMk cId="2672719315" sldId="265"/>
        </pc:sldMkLst>
        <pc:spChg chg="mod">
          <ac:chgData name="Ankur Doshi" userId="4f9f14d6-5101-4c03-a27c-50d2ee390b7e" providerId="ADAL" clId="{F9A74839-C77B-44AF-BF86-CFF9FD6DA7A0}" dt="2023-10-19T00:35:55.847" v="67" actId="6549"/>
          <ac:spMkLst>
            <pc:docMk/>
            <pc:sldMk cId="2672719315" sldId="265"/>
            <ac:spMk id="3" creationId="{BCC87E06-AF6E-7F23-C937-EBA435803842}"/>
          </ac:spMkLst>
        </pc:spChg>
        <pc:spChg chg="add del">
          <ac:chgData name="Ankur Doshi" userId="4f9f14d6-5101-4c03-a27c-50d2ee390b7e" providerId="ADAL" clId="{F9A74839-C77B-44AF-BF86-CFF9FD6DA7A0}" dt="2023-10-19T00:34:05.664" v="53"/>
          <ac:spMkLst>
            <pc:docMk/>
            <pc:sldMk cId="2672719315" sldId="265"/>
            <ac:spMk id="8" creationId="{441B7737-E3D8-47F4-8B54-7529C7A83642}"/>
          </ac:spMkLst>
        </pc:spChg>
        <pc:spChg chg="add del">
          <ac:chgData name="Ankur Doshi" userId="4f9f14d6-5101-4c03-a27c-50d2ee390b7e" providerId="ADAL" clId="{F9A74839-C77B-44AF-BF86-CFF9FD6DA7A0}" dt="2023-10-19T00:34:05.664" v="53"/>
          <ac:spMkLst>
            <pc:docMk/>
            <pc:sldMk cId="2672719315" sldId="265"/>
            <ac:spMk id="10" creationId="{5CDAD12E-853D-4E20-9104-7129A3BF0D47}"/>
          </ac:spMkLst>
        </pc:spChg>
        <pc:spChg chg="add del">
          <ac:chgData name="Ankur Doshi" userId="4f9f14d6-5101-4c03-a27c-50d2ee390b7e" providerId="ADAL" clId="{F9A74839-C77B-44AF-BF86-CFF9FD6DA7A0}" dt="2023-10-19T00:34:05.664" v="53"/>
          <ac:spMkLst>
            <pc:docMk/>
            <pc:sldMk cId="2672719315" sldId="265"/>
            <ac:spMk id="16" creationId="{AC1E939A-6A69-42AE-8471-3AD3A74AD78A}"/>
          </ac:spMkLst>
        </pc:spChg>
        <pc:spChg chg="add del">
          <ac:chgData name="Ankur Doshi" userId="4f9f14d6-5101-4c03-a27c-50d2ee390b7e" providerId="ADAL" clId="{F9A74839-C77B-44AF-BF86-CFF9FD6DA7A0}" dt="2023-10-19T00:34:05.664" v="53"/>
          <ac:spMkLst>
            <pc:docMk/>
            <pc:sldMk cId="2672719315" sldId="265"/>
            <ac:spMk id="18" creationId="{A0B5529D-5CAA-4BF2-B5C9-34705E7661F9}"/>
          </ac:spMkLst>
        </pc:spChg>
        <pc:spChg chg="add del">
          <ac:chgData name="Ankur Doshi" userId="4f9f14d6-5101-4c03-a27c-50d2ee390b7e" providerId="ADAL" clId="{F9A74839-C77B-44AF-BF86-CFF9FD6DA7A0}" dt="2023-10-19T00:34:05.664" v="53"/>
          <ac:spMkLst>
            <pc:docMk/>
            <pc:sldMk cId="2672719315" sldId="265"/>
            <ac:spMk id="20" creationId="{4B7BAF6C-CC6F-4F1B-AB92-3ABDF1D44541}"/>
          </ac:spMkLst>
        </pc:spChg>
        <pc:picChg chg="add del">
          <ac:chgData name="Ankur Doshi" userId="4f9f14d6-5101-4c03-a27c-50d2ee390b7e" providerId="ADAL" clId="{F9A74839-C77B-44AF-BF86-CFF9FD6DA7A0}" dt="2023-10-19T00:34:05.664" v="53"/>
          <ac:picMkLst>
            <pc:docMk/>
            <pc:sldMk cId="2672719315" sldId="265"/>
            <ac:picMk id="12" creationId="{3DA59AFC-4552-4608-9A63-AFBBC2C02976}"/>
          </ac:picMkLst>
        </pc:picChg>
        <pc:picChg chg="add del">
          <ac:chgData name="Ankur Doshi" userId="4f9f14d6-5101-4c03-a27c-50d2ee390b7e" providerId="ADAL" clId="{F9A74839-C77B-44AF-BF86-CFF9FD6DA7A0}" dt="2023-10-19T00:34:05.664" v="53"/>
          <ac:picMkLst>
            <pc:docMk/>
            <pc:sldMk cId="2672719315" sldId="265"/>
            <ac:picMk id="14" creationId="{7185CF21-0594-48C0-9F3E-254D6BCE9D9B}"/>
          </ac:picMkLst>
        </pc:picChg>
      </pc:sldChg>
      <pc:sldChg chg="addSp modSp mod setBg">
        <pc:chgData name="Ankur Doshi" userId="4f9f14d6-5101-4c03-a27c-50d2ee390b7e" providerId="ADAL" clId="{F9A74839-C77B-44AF-BF86-CFF9FD6DA7A0}" dt="2023-10-19T00:35:08.152" v="62" actId="26606"/>
        <pc:sldMkLst>
          <pc:docMk/>
          <pc:sldMk cId="1155918112" sldId="266"/>
        </pc:sldMkLst>
        <pc:spChg chg="mod">
          <ac:chgData name="Ankur Doshi" userId="4f9f14d6-5101-4c03-a27c-50d2ee390b7e" providerId="ADAL" clId="{F9A74839-C77B-44AF-BF86-CFF9FD6DA7A0}" dt="2023-10-19T00:35:08.152" v="62" actId="26606"/>
          <ac:spMkLst>
            <pc:docMk/>
            <pc:sldMk cId="1155918112" sldId="266"/>
            <ac:spMk id="2" creationId="{F559130A-C498-303C-8D67-D6C52D962F8E}"/>
          </ac:spMkLst>
        </pc:spChg>
        <pc:spChg chg="mod">
          <ac:chgData name="Ankur Doshi" userId="4f9f14d6-5101-4c03-a27c-50d2ee390b7e" providerId="ADAL" clId="{F9A74839-C77B-44AF-BF86-CFF9FD6DA7A0}" dt="2023-10-19T00:35:08.152" v="62" actId="26606"/>
          <ac:spMkLst>
            <pc:docMk/>
            <pc:sldMk cId="1155918112" sldId="266"/>
            <ac:spMk id="3" creationId="{BD4E5BF7-5B85-1DD7-3568-675B843FC803}"/>
          </ac:spMkLst>
        </pc:spChg>
        <pc:spChg chg="add">
          <ac:chgData name="Ankur Doshi" userId="4f9f14d6-5101-4c03-a27c-50d2ee390b7e" providerId="ADAL" clId="{F9A74839-C77B-44AF-BF86-CFF9FD6DA7A0}" dt="2023-10-19T00:35:08.152" v="62" actId="26606"/>
          <ac:spMkLst>
            <pc:docMk/>
            <pc:sldMk cId="1155918112" sldId="266"/>
            <ac:spMk id="9" creationId="{43BBAF34-367D-4E18-A62E-4602BD90855C}"/>
          </ac:spMkLst>
        </pc:spChg>
        <pc:spChg chg="add">
          <ac:chgData name="Ankur Doshi" userId="4f9f14d6-5101-4c03-a27c-50d2ee390b7e" providerId="ADAL" clId="{F9A74839-C77B-44AF-BF86-CFF9FD6DA7A0}" dt="2023-10-19T00:35:08.152" v="62" actId="26606"/>
          <ac:spMkLst>
            <pc:docMk/>
            <pc:sldMk cId="1155918112" sldId="266"/>
            <ac:spMk id="11" creationId="{99A4CF08-858A-49E4-B707-4E7585D11566}"/>
          </ac:spMkLst>
        </pc:spChg>
        <pc:spChg chg="add">
          <ac:chgData name="Ankur Doshi" userId="4f9f14d6-5101-4c03-a27c-50d2ee390b7e" providerId="ADAL" clId="{F9A74839-C77B-44AF-BF86-CFF9FD6DA7A0}" dt="2023-10-19T00:35:08.152" v="62" actId="26606"/>
          <ac:spMkLst>
            <pc:docMk/>
            <pc:sldMk cId="1155918112" sldId="266"/>
            <ac:spMk id="13" creationId="{56938E62-910D-4D69-AA09-567AAAC3776D}"/>
          </ac:spMkLst>
        </pc:spChg>
        <pc:spChg chg="add">
          <ac:chgData name="Ankur Doshi" userId="4f9f14d6-5101-4c03-a27c-50d2ee390b7e" providerId="ADAL" clId="{F9A74839-C77B-44AF-BF86-CFF9FD6DA7A0}" dt="2023-10-19T00:35:08.152" v="62" actId="26606"/>
          <ac:spMkLst>
            <pc:docMk/>
            <pc:sldMk cId="1155918112" sldId="266"/>
            <ac:spMk id="15" creationId="{A74E54C6-D084-4BC8-B3F9-8B9EC22A6B67}"/>
          </ac:spMkLst>
        </pc:spChg>
        <pc:spChg chg="add">
          <ac:chgData name="Ankur Doshi" userId="4f9f14d6-5101-4c03-a27c-50d2ee390b7e" providerId="ADAL" clId="{F9A74839-C77B-44AF-BF86-CFF9FD6DA7A0}" dt="2023-10-19T00:35:08.152" v="62" actId="26606"/>
          <ac:spMkLst>
            <pc:docMk/>
            <pc:sldMk cId="1155918112" sldId="266"/>
            <ac:spMk id="17" creationId="{777713DB-A0B1-4507-9991-B6DCAE436C74}"/>
          </ac:spMkLst>
        </pc:spChg>
        <pc:picChg chg="add">
          <ac:chgData name="Ankur Doshi" userId="4f9f14d6-5101-4c03-a27c-50d2ee390b7e" providerId="ADAL" clId="{F9A74839-C77B-44AF-BF86-CFF9FD6DA7A0}" dt="2023-10-19T00:35:08.152" v="62" actId="26606"/>
          <ac:picMkLst>
            <pc:docMk/>
            <pc:sldMk cId="1155918112" sldId="266"/>
            <ac:picMk id="5" creationId="{B91757F5-E132-5299-5CFD-DF0F5D48C1B0}"/>
          </ac:picMkLst>
        </pc:picChg>
        <pc:picChg chg="add">
          <ac:chgData name="Ankur Doshi" userId="4f9f14d6-5101-4c03-a27c-50d2ee390b7e" providerId="ADAL" clId="{F9A74839-C77B-44AF-BF86-CFF9FD6DA7A0}" dt="2023-10-19T00:35:08.152" v="62" actId="26606"/>
          <ac:picMkLst>
            <pc:docMk/>
            <pc:sldMk cId="1155918112" sldId="266"/>
            <ac:picMk id="19" creationId="{A9A96FF2-ACD7-48C4-BCE1-FC7F42108606}"/>
          </ac:picMkLst>
        </pc:picChg>
      </pc:sldChg>
      <pc:sldChg chg="addSp delSp modSp mod setBg delDesignElem">
        <pc:chgData name="Ankur Doshi" userId="4f9f14d6-5101-4c03-a27c-50d2ee390b7e" providerId="ADAL" clId="{F9A74839-C77B-44AF-BF86-CFF9FD6DA7A0}" dt="2023-10-19T00:35:37.524" v="65" actId="26606"/>
        <pc:sldMkLst>
          <pc:docMk/>
          <pc:sldMk cId="245607005" sldId="267"/>
        </pc:sldMkLst>
        <pc:spChg chg="mod">
          <ac:chgData name="Ankur Doshi" userId="4f9f14d6-5101-4c03-a27c-50d2ee390b7e" providerId="ADAL" clId="{F9A74839-C77B-44AF-BF86-CFF9FD6DA7A0}" dt="2023-10-19T00:35:37.524" v="65" actId="26606"/>
          <ac:spMkLst>
            <pc:docMk/>
            <pc:sldMk cId="245607005" sldId="267"/>
            <ac:spMk id="2" creationId="{9248B145-C150-8F64-9966-2844AFA447E6}"/>
          </ac:spMkLst>
        </pc:spChg>
        <pc:spChg chg="mod">
          <ac:chgData name="Ankur Doshi" userId="4f9f14d6-5101-4c03-a27c-50d2ee390b7e" providerId="ADAL" clId="{F9A74839-C77B-44AF-BF86-CFF9FD6DA7A0}" dt="2023-10-19T00:35:37.524" v="65" actId="26606"/>
          <ac:spMkLst>
            <pc:docMk/>
            <pc:sldMk cId="245607005" sldId="267"/>
            <ac:spMk id="3" creationId="{70CE0B66-0D71-F87C-0AE5-D3E7F5E96075}"/>
          </ac:spMkLst>
        </pc:spChg>
        <pc:spChg chg="add del">
          <ac:chgData name="Ankur Doshi" userId="4f9f14d6-5101-4c03-a27c-50d2ee390b7e" providerId="ADAL" clId="{F9A74839-C77B-44AF-BF86-CFF9FD6DA7A0}" dt="2023-10-19T00:35:37.500" v="64" actId="26606"/>
          <ac:spMkLst>
            <pc:docMk/>
            <pc:sldMk cId="245607005" sldId="267"/>
            <ac:spMk id="7" creationId="{A53581F1-58F0-4AB7-A8A0-20906672774F}"/>
          </ac:spMkLst>
        </pc:spChg>
        <pc:spChg chg="add del">
          <ac:chgData name="Ankur Doshi" userId="4f9f14d6-5101-4c03-a27c-50d2ee390b7e" providerId="ADAL" clId="{F9A74839-C77B-44AF-BF86-CFF9FD6DA7A0}" dt="2023-10-19T00:34:05.664" v="53"/>
          <ac:spMkLst>
            <pc:docMk/>
            <pc:sldMk cId="245607005" sldId="267"/>
            <ac:spMk id="10" creationId="{2443FA43-527E-4CC3-931B-D6CB1302303C}"/>
          </ac:spMkLst>
        </pc:spChg>
        <pc:spChg chg="add del">
          <ac:chgData name="Ankur Doshi" userId="4f9f14d6-5101-4c03-a27c-50d2ee390b7e" providerId="ADAL" clId="{F9A74839-C77B-44AF-BF86-CFF9FD6DA7A0}" dt="2023-10-19T00:35:37.500" v="64" actId="26606"/>
          <ac:spMkLst>
            <pc:docMk/>
            <pc:sldMk cId="245607005" sldId="267"/>
            <ac:spMk id="11" creationId="{F4E6F7CC-42A8-4DCA-B793-34EE7A20CB64}"/>
          </ac:spMkLst>
        </pc:spChg>
        <pc:spChg chg="add del">
          <ac:chgData name="Ankur Doshi" userId="4f9f14d6-5101-4c03-a27c-50d2ee390b7e" providerId="ADAL" clId="{F9A74839-C77B-44AF-BF86-CFF9FD6DA7A0}" dt="2023-10-19T00:35:37.500" v="64" actId="26606"/>
          <ac:spMkLst>
            <pc:docMk/>
            <pc:sldMk cId="245607005" sldId="267"/>
            <ac:spMk id="13" creationId="{349DF81A-9E35-48CB-A13A-0F3044872EEA}"/>
          </ac:spMkLst>
        </pc:spChg>
        <pc:spChg chg="add del">
          <ac:chgData name="Ankur Doshi" userId="4f9f14d6-5101-4c03-a27c-50d2ee390b7e" providerId="ADAL" clId="{F9A74839-C77B-44AF-BF86-CFF9FD6DA7A0}" dt="2023-10-19T00:35:37.500" v="64" actId="26606"/>
          <ac:spMkLst>
            <pc:docMk/>
            <pc:sldMk cId="245607005" sldId="267"/>
            <ac:spMk id="15" creationId="{DBF782AB-FEB4-4E4B-B045-C02BC6558C6B}"/>
          </ac:spMkLst>
        </pc:spChg>
        <pc:spChg chg="add del">
          <ac:chgData name="Ankur Doshi" userId="4f9f14d6-5101-4c03-a27c-50d2ee390b7e" providerId="ADAL" clId="{F9A74839-C77B-44AF-BF86-CFF9FD6DA7A0}" dt="2023-10-19T00:34:05.664" v="53"/>
          <ac:spMkLst>
            <pc:docMk/>
            <pc:sldMk cId="245607005" sldId="267"/>
            <ac:spMk id="16" creationId="{6AC98E3F-0B44-40BA-9F0C-D99722096C87}"/>
          </ac:spMkLst>
        </pc:spChg>
        <pc:spChg chg="add del">
          <ac:chgData name="Ankur Doshi" userId="4f9f14d6-5101-4c03-a27c-50d2ee390b7e" providerId="ADAL" clId="{F9A74839-C77B-44AF-BF86-CFF9FD6DA7A0}" dt="2023-10-19T00:35:37.500" v="64" actId="26606"/>
          <ac:spMkLst>
            <pc:docMk/>
            <pc:sldMk cId="245607005" sldId="267"/>
            <ac:spMk id="17" creationId="{F4E9FDCC-E070-4D2E-9AE6-67D4AE6C0AC7}"/>
          </ac:spMkLst>
        </pc:spChg>
        <pc:spChg chg="add del">
          <ac:chgData name="Ankur Doshi" userId="4f9f14d6-5101-4c03-a27c-50d2ee390b7e" providerId="ADAL" clId="{F9A74839-C77B-44AF-BF86-CFF9FD6DA7A0}" dt="2023-10-19T00:34:05.664" v="53"/>
          <ac:spMkLst>
            <pc:docMk/>
            <pc:sldMk cId="245607005" sldId="267"/>
            <ac:spMk id="18" creationId="{0E94CDD2-00B9-497D-B01D-B108E65F1C60}"/>
          </ac:spMkLst>
        </pc:spChg>
        <pc:spChg chg="add">
          <ac:chgData name="Ankur Doshi" userId="4f9f14d6-5101-4c03-a27c-50d2ee390b7e" providerId="ADAL" clId="{F9A74839-C77B-44AF-BF86-CFF9FD6DA7A0}" dt="2023-10-19T00:35:37.524" v="65" actId="26606"/>
          <ac:spMkLst>
            <pc:docMk/>
            <pc:sldMk cId="245607005" sldId="267"/>
            <ac:spMk id="19" creationId="{43BBAF34-367D-4E18-A62E-4602BD90855C}"/>
          </ac:spMkLst>
        </pc:spChg>
        <pc:spChg chg="add del">
          <ac:chgData name="Ankur Doshi" userId="4f9f14d6-5101-4c03-a27c-50d2ee390b7e" providerId="ADAL" clId="{F9A74839-C77B-44AF-BF86-CFF9FD6DA7A0}" dt="2023-10-19T00:34:05.664" v="53"/>
          <ac:spMkLst>
            <pc:docMk/>
            <pc:sldMk cId="245607005" sldId="267"/>
            <ac:spMk id="20" creationId="{8916A372-4F76-4145-9207-689F1351B525}"/>
          </ac:spMkLst>
        </pc:spChg>
        <pc:spChg chg="add">
          <ac:chgData name="Ankur Doshi" userId="4f9f14d6-5101-4c03-a27c-50d2ee390b7e" providerId="ADAL" clId="{F9A74839-C77B-44AF-BF86-CFF9FD6DA7A0}" dt="2023-10-19T00:35:37.524" v="65" actId="26606"/>
          <ac:spMkLst>
            <pc:docMk/>
            <pc:sldMk cId="245607005" sldId="267"/>
            <ac:spMk id="21" creationId="{99A4CF08-858A-49E4-B707-4E7585D11566}"/>
          </ac:spMkLst>
        </pc:spChg>
        <pc:spChg chg="add del">
          <ac:chgData name="Ankur Doshi" userId="4f9f14d6-5101-4c03-a27c-50d2ee390b7e" providerId="ADAL" clId="{F9A74839-C77B-44AF-BF86-CFF9FD6DA7A0}" dt="2023-10-19T00:34:05.664" v="53"/>
          <ac:spMkLst>
            <pc:docMk/>
            <pc:sldMk cId="245607005" sldId="267"/>
            <ac:spMk id="22" creationId="{2101F410-9642-40D9-A1CF-C0D66FEBF4A0}"/>
          </ac:spMkLst>
        </pc:spChg>
        <pc:spChg chg="add">
          <ac:chgData name="Ankur Doshi" userId="4f9f14d6-5101-4c03-a27c-50d2ee390b7e" providerId="ADAL" clId="{F9A74839-C77B-44AF-BF86-CFF9FD6DA7A0}" dt="2023-10-19T00:35:37.524" v="65" actId="26606"/>
          <ac:spMkLst>
            <pc:docMk/>
            <pc:sldMk cId="245607005" sldId="267"/>
            <ac:spMk id="23" creationId="{56938E62-910D-4D69-AA09-567AAAC3776D}"/>
          </ac:spMkLst>
        </pc:spChg>
        <pc:spChg chg="add">
          <ac:chgData name="Ankur Doshi" userId="4f9f14d6-5101-4c03-a27c-50d2ee390b7e" providerId="ADAL" clId="{F9A74839-C77B-44AF-BF86-CFF9FD6DA7A0}" dt="2023-10-19T00:35:37.524" v="65" actId="26606"/>
          <ac:spMkLst>
            <pc:docMk/>
            <pc:sldMk cId="245607005" sldId="267"/>
            <ac:spMk id="24" creationId="{A74E54C6-D084-4BC8-B3F9-8B9EC22A6B67}"/>
          </ac:spMkLst>
        </pc:spChg>
        <pc:spChg chg="add">
          <ac:chgData name="Ankur Doshi" userId="4f9f14d6-5101-4c03-a27c-50d2ee390b7e" providerId="ADAL" clId="{F9A74839-C77B-44AF-BF86-CFF9FD6DA7A0}" dt="2023-10-19T00:35:37.524" v="65" actId="26606"/>
          <ac:spMkLst>
            <pc:docMk/>
            <pc:sldMk cId="245607005" sldId="267"/>
            <ac:spMk id="25" creationId="{777713DB-A0B1-4507-9991-B6DCAE436C74}"/>
          </ac:spMkLst>
        </pc:spChg>
        <pc:picChg chg="mod ord">
          <ac:chgData name="Ankur Doshi" userId="4f9f14d6-5101-4c03-a27c-50d2ee390b7e" providerId="ADAL" clId="{F9A74839-C77B-44AF-BF86-CFF9FD6DA7A0}" dt="2023-10-19T00:35:37.524" v="65" actId="26606"/>
          <ac:picMkLst>
            <pc:docMk/>
            <pc:sldMk cId="245607005" sldId="267"/>
            <ac:picMk id="5" creationId="{9F25E93C-659B-6F76-3828-953373D14887}"/>
          </ac:picMkLst>
        </pc:picChg>
        <pc:picChg chg="add del">
          <ac:chgData name="Ankur Doshi" userId="4f9f14d6-5101-4c03-a27c-50d2ee390b7e" providerId="ADAL" clId="{F9A74839-C77B-44AF-BF86-CFF9FD6DA7A0}" dt="2023-10-19T00:35:37.500" v="64" actId="26606"/>
          <ac:picMkLst>
            <pc:docMk/>
            <pc:sldMk cId="245607005" sldId="267"/>
            <ac:picMk id="8" creationId="{7F805E00-AB38-4A7C-BECE-0DED0DECE736}"/>
          </ac:picMkLst>
        </pc:picChg>
        <pc:picChg chg="add del">
          <ac:chgData name="Ankur Doshi" userId="4f9f14d6-5101-4c03-a27c-50d2ee390b7e" providerId="ADAL" clId="{F9A74839-C77B-44AF-BF86-CFF9FD6DA7A0}" dt="2023-10-19T00:35:37.500" v="64" actId="26606"/>
          <ac:picMkLst>
            <pc:docMk/>
            <pc:sldMk cId="245607005" sldId="267"/>
            <ac:picMk id="9" creationId="{86805C35-00DC-4889-A7FD-065BDE84CEAF}"/>
          </ac:picMkLst>
        </pc:picChg>
        <pc:picChg chg="add del">
          <ac:chgData name="Ankur Doshi" userId="4f9f14d6-5101-4c03-a27c-50d2ee390b7e" providerId="ADAL" clId="{F9A74839-C77B-44AF-BF86-CFF9FD6DA7A0}" dt="2023-10-19T00:34:05.664" v="53"/>
          <ac:picMkLst>
            <pc:docMk/>
            <pc:sldMk cId="245607005" sldId="267"/>
            <ac:picMk id="12" creationId="{C20C71C1-AF9A-4041-8E01-88AAF20CE099}"/>
          </ac:picMkLst>
        </pc:picChg>
        <pc:picChg chg="add del">
          <ac:chgData name="Ankur Doshi" userId="4f9f14d6-5101-4c03-a27c-50d2ee390b7e" providerId="ADAL" clId="{F9A74839-C77B-44AF-BF86-CFF9FD6DA7A0}" dt="2023-10-19T00:34:05.664" v="53"/>
          <ac:picMkLst>
            <pc:docMk/>
            <pc:sldMk cId="245607005" sldId="267"/>
            <ac:picMk id="14" creationId="{EEA7F5FA-9454-4022-BF8A-0334D16F7A7C}"/>
          </ac:picMkLst>
        </pc:picChg>
        <pc:picChg chg="add">
          <ac:chgData name="Ankur Doshi" userId="4f9f14d6-5101-4c03-a27c-50d2ee390b7e" providerId="ADAL" clId="{F9A74839-C77B-44AF-BF86-CFF9FD6DA7A0}" dt="2023-10-19T00:35:37.524" v="65" actId="26606"/>
          <ac:picMkLst>
            <pc:docMk/>
            <pc:sldMk cId="245607005" sldId="267"/>
            <ac:picMk id="26" creationId="{A9A96FF2-ACD7-48C4-BCE1-FC7F42108606}"/>
          </ac:picMkLst>
        </pc:picChg>
      </pc:sldChg>
      <pc:sldChg chg="addSp delSp modSp mod setBg delDesignElem">
        <pc:chgData name="Ankur Doshi" userId="4f9f14d6-5101-4c03-a27c-50d2ee390b7e" providerId="ADAL" clId="{F9A74839-C77B-44AF-BF86-CFF9FD6DA7A0}" dt="2023-10-19T00:35:44.356" v="66" actId="26606"/>
        <pc:sldMkLst>
          <pc:docMk/>
          <pc:sldMk cId="1747985113" sldId="268"/>
        </pc:sldMkLst>
        <pc:spChg chg="mod">
          <ac:chgData name="Ankur Doshi" userId="4f9f14d6-5101-4c03-a27c-50d2ee390b7e" providerId="ADAL" clId="{F9A74839-C77B-44AF-BF86-CFF9FD6DA7A0}" dt="2023-10-19T00:35:44.356" v="66" actId="26606"/>
          <ac:spMkLst>
            <pc:docMk/>
            <pc:sldMk cId="1747985113" sldId="268"/>
            <ac:spMk id="2" creationId="{9248B145-C150-8F64-9966-2844AFA447E6}"/>
          </ac:spMkLst>
        </pc:spChg>
        <pc:spChg chg="mod">
          <ac:chgData name="Ankur Doshi" userId="4f9f14d6-5101-4c03-a27c-50d2ee390b7e" providerId="ADAL" clId="{F9A74839-C77B-44AF-BF86-CFF9FD6DA7A0}" dt="2023-10-19T00:35:44.356" v="66" actId="26606"/>
          <ac:spMkLst>
            <pc:docMk/>
            <pc:sldMk cId="1747985113" sldId="268"/>
            <ac:spMk id="3" creationId="{70CE0B66-0D71-F87C-0AE5-D3E7F5E96075}"/>
          </ac:spMkLst>
        </pc:spChg>
        <pc:spChg chg="add">
          <ac:chgData name="Ankur Doshi" userId="4f9f14d6-5101-4c03-a27c-50d2ee390b7e" providerId="ADAL" clId="{F9A74839-C77B-44AF-BF86-CFF9FD6DA7A0}" dt="2023-10-19T00:35:44.356" v="66" actId="26606"/>
          <ac:spMkLst>
            <pc:docMk/>
            <pc:sldMk cId="1747985113" sldId="268"/>
            <ac:spMk id="7" creationId="{A53581F1-58F0-4AB7-A8A0-20906672774F}"/>
          </ac:spMkLst>
        </pc:spChg>
        <pc:spChg chg="add del">
          <ac:chgData name="Ankur Doshi" userId="4f9f14d6-5101-4c03-a27c-50d2ee390b7e" providerId="ADAL" clId="{F9A74839-C77B-44AF-BF86-CFF9FD6DA7A0}" dt="2023-10-19T00:34:05.664" v="53"/>
          <ac:spMkLst>
            <pc:docMk/>
            <pc:sldMk cId="1747985113" sldId="268"/>
            <ac:spMk id="10" creationId="{2443FA43-527E-4CC3-931B-D6CB1302303C}"/>
          </ac:spMkLst>
        </pc:spChg>
        <pc:spChg chg="add">
          <ac:chgData name="Ankur Doshi" userId="4f9f14d6-5101-4c03-a27c-50d2ee390b7e" providerId="ADAL" clId="{F9A74839-C77B-44AF-BF86-CFF9FD6DA7A0}" dt="2023-10-19T00:35:44.356" v="66" actId="26606"/>
          <ac:spMkLst>
            <pc:docMk/>
            <pc:sldMk cId="1747985113" sldId="268"/>
            <ac:spMk id="11" creationId="{F4E6F7CC-42A8-4DCA-B793-34EE7A20CB64}"/>
          </ac:spMkLst>
        </pc:spChg>
        <pc:spChg chg="add">
          <ac:chgData name="Ankur Doshi" userId="4f9f14d6-5101-4c03-a27c-50d2ee390b7e" providerId="ADAL" clId="{F9A74839-C77B-44AF-BF86-CFF9FD6DA7A0}" dt="2023-10-19T00:35:44.356" v="66" actId="26606"/>
          <ac:spMkLst>
            <pc:docMk/>
            <pc:sldMk cId="1747985113" sldId="268"/>
            <ac:spMk id="13" creationId="{349DF81A-9E35-48CB-A13A-0F3044872EEA}"/>
          </ac:spMkLst>
        </pc:spChg>
        <pc:spChg chg="add">
          <ac:chgData name="Ankur Doshi" userId="4f9f14d6-5101-4c03-a27c-50d2ee390b7e" providerId="ADAL" clId="{F9A74839-C77B-44AF-BF86-CFF9FD6DA7A0}" dt="2023-10-19T00:35:44.356" v="66" actId="26606"/>
          <ac:spMkLst>
            <pc:docMk/>
            <pc:sldMk cId="1747985113" sldId="268"/>
            <ac:spMk id="15" creationId="{DBF782AB-FEB4-4E4B-B045-C02BC6558C6B}"/>
          </ac:spMkLst>
        </pc:spChg>
        <pc:spChg chg="add del">
          <ac:chgData name="Ankur Doshi" userId="4f9f14d6-5101-4c03-a27c-50d2ee390b7e" providerId="ADAL" clId="{F9A74839-C77B-44AF-BF86-CFF9FD6DA7A0}" dt="2023-10-19T00:34:05.664" v="53"/>
          <ac:spMkLst>
            <pc:docMk/>
            <pc:sldMk cId="1747985113" sldId="268"/>
            <ac:spMk id="16" creationId="{6AC98E3F-0B44-40BA-9F0C-D99722096C87}"/>
          </ac:spMkLst>
        </pc:spChg>
        <pc:spChg chg="add">
          <ac:chgData name="Ankur Doshi" userId="4f9f14d6-5101-4c03-a27c-50d2ee390b7e" providerId="ADAL" clId="{F9A74839-C77B-44AF-BF86-CFF9FD6DA7A0}" dt="2023-10-19T00:35:44.356" v="66" actId="26606"/>
          <ac:spMkLst>
            <pc:docMk/>
            <pc:sldMk cId="1747985113" sldId="268"/>
            <ac:spMk id="17" creationId="{F4E9FDCC-E070-4D2E-9AE6-67D4AE6C0AC7}"/>
          </ac:spMkLst>
        </pc:spChg>
        <pc:spChg chg="add del">
          <ac:chgData name="Ankur Doshi" userId="4f9f14d6-5101-4c03-a27c-50d2ee390b7e" providerId="ADAL" clId="{F9A74839-C77B-44AF-BF86-CFF9FD6DA7A0}" dt="2023-10-19T00:34:05.664" v="53"/>
          <ac:spMkLst>
            <pc:docMk/>
            <pc:sldMk cId="1747985113" sldId="268"/>
            <ac:spMk id="18" creationId="{0E94CDD2-00B9-497D-B01D-B108E65F1C60}"/>
          </ac:spMkLst>
        </pc:spChg>
        <pc:spChg chg="add del">
          <ac:chgData name="Ankur Doshi" userId="4f9f14d6-5101-4c03-a27c-50d2ee390b7e" providerId="ADAL" clId="{F9A74839-C77B-44AF-BF86-CFF9FD6DA7A0}" dt="2023-10-19T00:34:05.664" v="53"/>
          <ac:spMkLst>
            <pc:docMk/>
            <pc:sldMk cId="1747985113" sldId="268"/>
            <ac:spMk id="20" creationId="{8916A372-4F76-4145-9207-689F1351B525}"/>
          </ac:spMkLst>
        </pc:spChg>
        <pc:spChg chg="add del">
          <ac:chgData name="Ankur Doshi" userId="4f9f14d6-5101-4c03-a27c-50d2ee390b7e" providerId="ADAL" clId="{F9A74839-C77B-44AF-BF86-CFF9FD6DA7A0}" dt="2023-10-19T00:34:05.664" v="53"/>
          <ac:spMkLst>
            <pc:docMk/>
            <pc:sldMk cId="1747985113" sldId="268"/>
            <ac:spMk id="22" creationId="{2101F410-9642-40D9-A1CF-C0D66FEBF4A0}"/>
          </ac:spMkLst>
        </pc:spChg>
        <pc:picChg chg="mod">
          <ac:chgData name="Ankur Doshi" userId="4f9f14d6-5101-4c03-a27c-50d2ee390b7e" providerId="ADAL" clId="{F9A74839-C77B-44AF-BF86-CFF9FD6DA7A0}" dt="2023-10-19T00:35:44.356" v="66" actId="26606"/>
          <ac:picMkLst>
            <pc:docMk/>
            <pc:sldMk cId="1747985113" sldId="268"/>
            <ac:picMk id="5" creationId="{9F25E93C-659B-6F76-3828-953373D14887}"/>
          </ac:picMkLst>
        </pc:picChg>
        <pc:picChg chg="add">
          <ac:chgData name="Ankur Doshi" userId="4f9f14d6-5101-4c03-a27c-50d2ee390b7e" providerId="ADAL" clId="{F9A74839-C77B-44AF-BF86-CFF9FD6DA7A0}" dt="2023-10-19T00:35:44.356" v="66" actId="26606"/>
          <ac:picMkLst>
            <pc:docMk/>
            <pc:sldMk cId="1747985113" sldId="268"/>
            <ac:picMk id="8" creationId="{7F805E00-AB38-4A7C-BECE-0DED0DECE736}"/>
          </ac:picMkLst>
        </pc:picChg>
        <pc:picChg chg="add">
          <ac:chgData name="Ankur Doshi" userId="4f9f14d6-5101-4c03-a27c-50d2ee390b7e" providerId="ADAL" clId="{F9A74839-C77B-44AF-BF86-CFF9FD6DA7A0}" dt="2023-10-19T00:35:44.356" v="66" actId="26606"/>
          <ac:picMkLst>
            <pc:docMk/>
            <pc:sldMk cId="1747985113" sldId="268"/>
            <ac:picMk id="9" creationId="{86805C35-00DC-4889-A7FD-065BDE84CEAF}"/>
          </ac:picMkLst>
        </pc:picChg>
        <pc:picChg chg="add del">
          <ac:chgData name="Ankur Doshi" userId="4f9f14d6-5101-4c03-a27c-50d2ee390b7e" providerId="ADAL" clId="{F9A74839-C77B-44AF-BF86-CFF9FD6DA7A0}" dt="2023-10-19T00:34:05.664" v="53"/>
          <ac:picMkLst>
            <pc:docMk/>
            <pc:sldMk cId="1747985113" sldId="268"/>
            <ac:picMk id="12" creationId="{C20C71C1-AF9A-4041-8E01-88AAF20CE099}"/>
          </ac:picMkLst>
        </pc:picChg>
        <pc:picChg chg="add del">
          <ac:chgData name="Ankur Doshi" userId="4f9f14d6-5101-4c03-a27c-50d2ee390b7e" providerId="ADAL" clId="{F9A74839-C77B-44AF-BF86-CFF9FD6DA7A0}" dt="2023-10-19T00:34:05.664" v="53"/>
          <ac:picMkLst>
            <pc:docMk/>
            <pc:sldMk cId="1747985113" sldId="268"/>
            <ac:picMk id="14" creationId="{EEA7F5FA-9454-4022-BF8A-0334D16F7A7C}"/>
          </ac:picMkLst>
        </pc:picChg>
      </pc:sldChg>
      <pc:sldChg chg="addSp modSp mod setBg modNotesTx">
        <pc:chgData name="Ankur Doshi" userId="4f9f14d6-5101-4c03-a27c-50d2ee390b7e" providerId="ADAL" clId="{F9A74839-C77B-44AF-BF86-CFF9FD6DA7A0}" dt="2023-10-19T00:38:12.270" v="274" actId="20577"/>
        <pc:sldMkLst>
          <pc:docMk/>
          <pc:sldMk cId="529130951" sldId="269"/>
        </pc:sldMkLst>
        <pc:spChg chg="mod">
          <ac:chgData name="Ankur Doshi" userId="4f9f14d6-5101-4c03-a27c-50d2ee390b7e" providerId="ADAL" clId="{F9A74839-C77B-44AF-BF86-CFF9FD6DA7A0}" dt="2023-10-19T00:36:10.751" v="68" actId="26606"/>
          <ac:spMkLst>
            <pc:docMk/>
            <pc:sldMk cId="529130951" sldId="269"/>
            <ac:spMk id="2" creationId="{B6B6C483-19C9-C29B-68C0-8B04249D6C0C}"/>
          </ac:spMkLst>
        </pc:spChg>
        <pc:spChg chg="mod">
          <ac:chgData name="Ankur Doshi" userId="4f9f14d6-5101-4c03-a27c-50d2ee390b7e" providerId="ADAL" clId="{F9A74839-C77B-44AF-BF86-CFF9FD6DA7A0}" dt="2023-10-19T00:37:42.489" v="135" actId="5793"/>
          <ac:spMkLst>
            <pc:docMk/>
            <pc:sldMk cId="529130951" sldId="269"/>
            <ac:spMk id="3" creationId="{0F1F75B8-415A-D1D9-7FE1-5D0C45640493}"/>
          </ac:spMkLst>
        </pc:spChg>
        <pc:spChg chg="add">
          <ac:chgData name="Ankur Doshi" userId="4f9f14d6-5101-4c03-a27c-50d2ee390b7e" providerId="ADAL" clId="{F9A74839-C77B-44AF-BF86-CFF9FD6DA7A0}" dt="2023-10-19T00:36:10.751" v="68" actId="26606"/>
          <ac:spMkLst>
            <pc:docMk/>
            <pc:sldMk cId="529130951" sldId="269"/>
            <ac:spMk id="8" creationId="{3C38C329-05C1-44E0-942C-D7A60A7F2810}"/>
          </ac:spMkLst>
        </pc:spChg>
        <pc:spChg chg="add">
          <ac:chgData name="Ankur Doshi" userId="4f9f14d6-5101-4c03-a27c-50d2ee390b7e" providerId="ADAL" clId="{F9A74839-C77B-44AF-BF86-CFF9FD6DA7A0}" dt="2023-10-19T00:36:10.751" v="68" actId="26606"/>
          <ac:spMkLst>
            <pc:docMk/>
            <pc:sldMk cId="529130951" sldId="269"/>
            <ac:spMk id="10" creationId="{1381B148-DE47-4090-9E4B-6067B0405D72}"/>
          </ac:spMkLst>
        </pc:spChg>
        <pc:spChg chg="add">
          <ac:chgData name="Ankur Doshi" userId="4f9f14d6-5101-4c03-a27c-50d2ee390b7e" providerId="ADAL" clId="{F9A74839-C77B-44AF-BF86-CFF9FD6DA7A0}" dt="2023-10-19T00:36:10.751" v="68" actId="26606"/>
          <ac:spMkLst>
            <pc:docMk/>
            <pc:sldMk cId="529130951" sldId="269"/>
            <ac:spMk id="14" creationId="{27A1367E-049C-45E5-9C32-CC32DCEAEF94}"/>
          </ac:spMkLst>
        </pc:spChg>
        <pc:spChg chg="add">
          <ac:chgData name="Ankur Doshi" userId="4f9f14d6-5101-4c03-a27c-50d2ee390b7e" providerId="ADAL" clId="{F9A74839-C77B-44AF-BF86-CFF9FD6DA7A0}" dt="2023-10-19T00:36:10.751" v="68" actId="26606"/>
          <ac:spMkLst>
            <pc:docMk/>
            <pc:sldMk cId="529130951" sldId="269"/>
            <ac:spMk id="16" creationId="{DA98F3A3-687B-4002-93F2-58E8590DC79F}"/>
          </ac:spMkLst>
        </pc:spChg>
        <pc:spChg chg="add">
          <ac:chgData name="Ankur Doshi" userId="4f9f14d6-5101-4c03-a27c-50d2ee390b7e" providerId="ADAL" clId="{F9A74839-C77B-44AF-BF86-CFF9FD6DA7A0}" dt="2023-10-19T00:36:10.751" v="68" actId="26606"/>
          <ac:spMkLst>
            <pc:docMk/>
            <pc:sldMk cId="529130951" sldId="269"/>
            <ac:spMk id="18" creationId="{DA332DFF-5C76-4E16-8CF9-99C316004AB5}"/>
          </ac:spMkLst>
        </pc:spChg>
        <pc:spChg chg="add">
          <ac:chgData name="Ankur Doshi" userId="4f9f14d6-5101-4c03-a27c-50d2ee390b7e" providerId="ADAL" clId="{F9A74839-C77B-44AF-BF86-CFF9FD6DA7A0}" dt="2023-10-19T00:36:10.751" v="68" actId="26606"/>
          <ac:spMkLst>
            <pc:docMk/>
            <pc:sldMk cId="529130951" sldId="269"/>
            <ac:spMk id="20" creationId="{CE8DDCB6-CB7F-4357-B284-774DFD05F755}"/>
          </ac:spMkLst>
        </pc:spChg>
        <pc:spChg chg="add">
          <ac:chgData name="Ankur Doshi" userId="4f9f14d6-5101-4c03-a27c-50d2ee390b7e" providerId="ADAL" clId="{F9A74839-C77B-44AF-BF86-CFF9FD6DA7A0}" dt="2023-10-19T00:36:10.751" v="68" actId="26606"/>
          <ac:spMkLst>
            <pc:docMk/>
            <pc:sldMk cId="529130951" sldId="269"/>
            <ac:spMk id="22" creationId="{7E1CAA8C-D8F1-4D3B-87B4-4B17F3E28819}"/>
          </ac:spMkLst>
        </pc:spChg>
        <pc:picChg chg="add">
          <ac:chgData name="Ankur Doshi" userId="4f9f14d6-5101-4c03-a27c-50d2ee390b7e" providerId="ADAL" clId="{F9A74839-C77B-44AF-BF86-CFF9FD6DA7A0}" dt="2023-10-19T00:36:10.751" v="68" actId="26606"/>
          <ac:picMkLst>
            <pc:docMk/>
            <pc:sldMk cId="529130951" sldId="269"/>
            <ac:picMk id="12" creationId="{A40E99DB-69B1-42D9-9A2E-A196302E0CAC}"/>
          </ac:picMkLst>
        </pc:picChg>
      </pc:sldChg>
      <pc:sldChg chg="addSp modSp new mod setBg">
        <pc:chgData name="Ankur Doshi" userId="4f9f14d6-5101-4c03-a27c-50d2ee390b7e" providerId="ADAL" clId="{F9A74839-C77B-44AF-BF86-CFF9FD6DA7A0}" dt="2023-10-19T03:57:07.978" v="1272" actId="6549"/>
        <pc:sldMkLst>
          <pc:docMk/>
          <pc:sldMk cId="2464289185" sldId="270"/>
        </pc:sldMkLst>
        <pc:spChg chg="mod">
          <ac:chgData name="Ankur Doshi" userId="4f9f14d6-5101-4c03-a27c-50d2ee390b7e" providerId="ADAL" clId="{F9A74839-C77B-44AF-BF86-CFF9FD6DA7A0}" dt="2023-10-19T03:56:52.038" v="1251" actId="20577"/>
          <ac:spMkLst>
            <pc:docMk/>
            <pc:sldMk cId="2464289185" sldId="270"/>
            <ac:spMk id="2" creationId="{605CEAEE-9D98-0971-428D-042C607FAAC5}"/>
          </ac:spMkLst>
        </pc:spChg>
        <pc:spChg chg="mod">
          <ac:chgData name="Ankur Doshi" userId="4f9f14d6-5101-4c03-a27c-50d2ee390b7e" providerId="ADAL" clId="{F9A74839-C77B-44AF-BF86-CFF9FD6DA7A0}" dt="2023-10-19T03:57:07.978" v="1272" actId="6549"/>
          <ac:spMkLst>
            <pc:docMk/>
            <pc:sldMk cId="2464289185" sldId="270"/>
            <ac:spMk id="3" creationId="{3B3305DF-EE17-6DD1-37C2-1FFC6764F7AA}"/>
          </ac:spMkLst>
        </pc:spChg>
        <pc:spChg chg="add">
          <ac:chgData name="Ankur Doshi" userId="4f9f14d6-5101-4c03-a27c-50d2ee390b7e" providerId="ADAL" clId="{F9A74839-C77B-44AF-BF86-CFF9FD6DA7A0}" dt="2023-10-19T03:44:09.562" v="696" actId="26606"/>
          <ac:spMkLst>
            <pc:docMk/>
            <pc:sldMk cId="2464289185" sldId="270"/>
            <ac:spMk id="9" creationId="{43BBAF34-367D-4E18-A62E-4602BD90855C}"/>
          </ac:spMkLst>
        </pc:spChg>
        <pc:spChg chg="add">
          <ac:chgData name="Ankur Doshi" userId="4f9f14d6-5101-4c03-a27c-50d2ee390b7e" providerId="ADAL" clId="{F9A74839-C77B-44AF-BF86-CFF9FD6DA7A0}" dt="2023-10-19T03:44:09.562" v="696" actId="26606"/>
          <ac:spMkLst>
            <pc:docMk/>
            <pc:sldMk cId="2464289185" sldId="270"/>
            <ac:spMk id="15" creationId="{99A4CF08-858A-49E4-B707-4E7585D11566}"/>
          </ac:spMkLst>
        </pc:spChg>
        <pc:spChg chg="add">
          <ac:chgData name="Ankur Doshi" userId="4f9f14d6-5101-4c03-a27c-50d2ee390b7e" providerId="ADAL" clId="{F9A74839-C77B-44AF-BF86-CFF9FD6DA7A0}" dt="2023-10-19T03:44:09.562" v="696" actId="26606"/>
          <ac:spMkLst>
            <pc:docMk/>
            <pc:sldMk cId="2464289185" sldId="270"/>
            <ac:spMk id="17" creationId="{56938E62-910D-4D69-AA09-567AAAC3776D}"/>
          </ac:spMkLst>
        </pc:spChg>
        <pc:spChg chg="add">
          <ac:chgData name="Ankur Doshi" userId="4f9f14d6-5101-4c03-a27c-50d2ee390b7e" providerId="ADAL" clId="{F9A74839-C77B-44AF-BF86-CFF9FD6DA7A0}" dt="2023-10-19T03:44:09.562" v="696" actId="26606"/>
          <ac:spMkLst>
            <pc:docMk/>
            <pc:sldMk cId="2464289185" sldId="270"/>
            <ac:spMk id="19" creationId="{A74E54C6-D084-4BC8-B3F9-8B9EC22A6B67}"/>
          </ac:spMkLst>
        </pc:spChg>
        <pc:spChg chg="add">
          <ac:chgData name="Ankur Doshi" userId="4f9f14d6-5101-4c03-a27c-50d2ee390b7e" providerId="ADAL" clId="{F9A74839-C77B-44AF-BF86-CFF9FD6DA7A0}" dt="2023-10-19T03:44:09.562" v="696" actId="26606"/>
          <ac:spMkLst>
            <pc:docMk/>
            <pc:sldMk cId="2464289185" sldId="270"/>
            <ac:spMk id="21" creationId="{777713DB-A0B1-4507-9991-B6DCAE436C74}"/>
          </ac:spMkLst>
        </pc:spChg>
        <pc:picChg chg="add">
          <ac:chgData name="Ankur Doshi" userId="4f9f14d6-5101-4c03-a27c-50d2ee390b7e" providerId="ADAL" clId="{F9A74839-C77B-44AF-BF86-CFF9FD6DA7A0}" dt="2023-10-19T03:44:09.562" v="696" actId="26606"/>
          <ac:picMkLst>
            <pc:docMk/>
            <pc:sldMk cId="2464289185" sldId="270"/>
            <ac:picMk id="5" creationId="{6A87AFA0-FB16-D997-8645-F8F3B5B3C756}"/>
          </ac:picMkLst>
        </pc:picChg>
        <pc:picChg chg="add">
          <ac:chgData name="Ankur Doshi" userId="4f9f14d6-5101-4c03-a27c-50d2ee390b7e" providerId="ADAL" clId="{F9A74839-C77B-44AF-BF86-CFF9FD6DA7A0}" dt="2023-10-19T03:44:09.562" v="696" actId="26606"/>
          <ac:picMkLst>
            <pc:docMk/>
            <pc:sldMk cId="2464289185" sldId="270"/>
            <ac:picMk id="11" creationId="{D445918B-6272-4727-A3FA-F23651AECAE3}"/>
          </ac:picMkLst>
        </pc:picChg>
        <pc:picChg chg="add">
          <ac:chgData name="Ankur Doshi" userId="4f9f14d6-5101-4c03-a27c-50d2ee390b7e" providerId="ADAL" clId="{F9A74839-C77B-44AF-BF86-CFF9FD6DA7A0}" dt="2023-10-19T03:44:09.562" v="696" actId="26606"/>
          <ac:picMkLst>
            <pc:docMk/>
            <pc:sldMk cId="2464289185" sldId="270"/>
            <ac:picMk id="13" creationId="{A9A96FF2-ACD7-48C4-BCE1-FC7F42108606}"/>
          </ac:picMkLst>
        </pc:picChg>
      </pc:sldChg>
      <pc:sldChg chg="modSp new mod">
        <pc:chgData name="Ankur Doshi" userId="4f9f14d6-5101-4c03-a27c-50d2ee390b7e" providerId="ADAL" clId="{F9A74839-C77B-44AF-BF86-CFF9FD6DA7A0}" dt="2023-10-19T03:53:14.993" v="1150" actId="20577"/>
        <pc:sldMkLst>
          <pc:docMk/>
          <pc:sldMk cId="1278364967" sldId="271"/>
        </pc:sldMkLst>
        <pc:spChg chg="mod">
          <ac:chgData name="Ankur Doshi" userId="4f9f14d6-5101-4c03-a27c-50d2ee390b7e" providerId="ADAL" clId="{F9A74839-C77B-44AF-BF86-CFF9FD6DA7A0}" dt="2023-10-19T03:44:46.333" v="713" actId="20577"/>
          <ac:spMkLst>
            <pc:docMk/>
            <pc:sldMk cId="1278364967" sldId="271"/>
            <ac:spMk id="2" creationId="{B093A089-B1EE-7EDD-5973-997D505B6914}"/>
          </ac:spMkLst>
        </pc:spChg>
        <pc:spChg chg="mod">
          <ac:chgData name="Ankur Doshi" userId="4f9f14d6-5101-4c03-a27c-50d2ee390b7e" providerId="ADAL" clId="{F9A74839-C77B-44AF-BF86-CFF9FD6DA7A0}" dt="2023-10-19T03:53:14.993" v="1150" actId="20577"/>
          <ac:spMkLst>
            <pc:docMk/>
            <pc:sldMk cId="1278364967" sldId="271"/>
            <ac:spMk id="3" creationId="{8394BFEF-BBA4-7660-6C10-66883C5DFD62}"/>
          </ac:spMkLst>
        </pc:spChg>
      </pc:sldChg>
      <pc:sldChg chg="modSp new mod">
        <pc:chgData name="Ankur Doshi" userId="4f9f14d6-5101-4c03-a27c-50d2ee390b7e" providerId="ADAL" clId="{F9A74839-C77B-44AF-BF86-CFF9FD6DA7A0}" dt="2023-10-19T04:16:40.668" v="1577" actId="20577"/>
        <pc:sldMkLst>
          <pc:docMk/>
          <pc:sldMk cId="2360813798" sldId="272"/>
        </pc:sldMkLst>
        <pc:spChg chg="mod">
          <ac:chgData name="Ankur Doshi" userId="4f9f14d6-5101-4c03-a27c-50d2ee390b7e" providerId="ADAL" clId="{F9A74839-C77B-44AF-BF86-CFF9FD6DA7A0}" dt="2023-10-19T03:54:39.441" v="1191" actId="20577"/>
          <ac:spMkLst>
            <pc:docMk/>
            <pc:sldMk cId="2360813798" sldId="272"/>
            <ac:spMk id="2" creationId="{71E35564-D1D6-80A2-BF83-382FC0E7A2C3}"/>
          </ac:spMkLst>
        </pc:spChg>
        <pc:spChg chg="mod">
          <ac:chgData name="Ankur Doshi" userId="4f9f14d6-5101-4c03-a27c-50d2ee390b7e" providerId="ADAL" clId="{F9A74839-C77B-44AF-BF86-CFF9FD6DA7A0}" dt="2023-10-19T04:16:40.668" v="1577" actId="20577"/>
          <ac:spMkLst>
            <pc:docMk/>
            <pc:sldMk cId="2360813798" sldId="272"/>
            <ac:spMk id="3" creationId="{7156A153-5D84-5DB6-AC4F-93E7501A0D7D}"/>
          </ac:spMkLst>
        </pc:spChg>
      </pc:sldChg>
      <pc:sldChg chg="addSp delSp modSp new mod setBg">
        <pc:chgData name="Ankur Doshi" userId="4f9f14d6-5101-4c03-a27c-50d2ee390b7e" providerId="ADAL" clId="{F9A74839-C77B-44AF-BF86-CFF9FD6DA7A0}" dt="2023-10-19T04:23:12.254" v="1722" actId="20577"/>
        <pc:sldMkLst>
          <pc:docMk/>
          <pc:sldMk cId="3306654703" sldId="273"/>
        </pc:sldMkLst>
        <pc:spChg chg="mod">
          <ac:chgData name="Ankur Doshi" userId="4f9f14d6-5101-4c03-a27c-50d2ee390b7e" providerId="ADAL" clId="{F9A74839-C77B-44AF-BF86-CFF9FD6DA7A0}" dt="2023-10-19T04:22:16.271" v="1705" actId="20577"/>
          <ac:spMkLst>
            <pc:docMk/>
            <pc:sldMk cId="3306654703" sldId="273"/>
            <ac:spMk id="2" creationId="{F2174089-1ABC-1AE6-20C9-AA1EBD3B72F4}"/>
          </ac:spMkLst>
        </pc:spChg>
        <pc:spChg chg="mod">
          <ac:chgData name="Ankur Doshi" userId="4f9f14d6-5101-4c03-a27c-50d2ee390b7e" providerId="ADAL" clId="{F9A74839-C77B-44AF-BF86-CFF9FD6DA7A0}" dt="2023-10-19T04:23:12.254" v="1722" actId="20577"/>
          <ac:spMkLst>
            <pc:docMk/>
            <pc:sldMk cId="3306654703" sldId="273"/>
            <ac:spMk id="3" creationId="{1EDCB3F2-857C-DC11-F0A1-D182C5F81ACE}"/>
          </ac:spMkLst>
        </pc:spChg>
        <pc:spChg chg="add del">
          <ac:chgData name="Ankur Doshi" userId="4f9f14d6-5101-4c03-a27c-50d2ee390b7e" providerId="ADAL" clId="{F9A74839-C77B-44AF-BF86-CFF9FD6DA7A0}" dt="2023-10-19T04:21:56.760" v="1674" actId="26606"/>
          <ac:spMkLst>
            <pc:docMk/>
            <pc:sldMk cId="3306654703" sldId="273"/>
            <ac:spMk id="9" creationId="{43BBAF34-367D-4E18-A62E-4602BD90855C}"/>
          </ac:spMkLst>
        </pc:spChg>
        <pc:spChg chg="add del">
          <ac:chgData name="Ankur Doshi" userId="4f9f14d6-5101-4c03-a27c-50d2ee390b7e" providerId="ADAL" clId="{F9A74839-C77B-44AF-BF86-CFF9FD6DA7A0}" dt="2023-10-19T04:21:56.760" v="1674" actId="26606"/>
          <ac:spMkLst>
            <pc:docMk/>
            <pc:sldMk cId="3306654703" sldId="273"/>
            <ac:spMk id="11" creationId="{99A4CF08-858A-49E4-B707-4E7585D11566}"/>
          </ac:spMkLst>
        </pc:spChg>
        <pc:spChg chg="add del">
          <ac:chgData name="Ankur Doshi" userId="4f9f14d6-5101-4c03-a27c-50d2ee390b7e" providerId="ADAL" clId="{F9A74839-C77B-44AF-BF86-CFF9FD6DA7A0}" dt="2023-10-19T04:21:56.760" v="1674" actId="26606"/>
          <ac:spMkLst>
            <pc:docMk/>
            <pc:sldMk cId="3306654703" sldId="273"/>
            <ac:spMk id="13" creationId="{56938E62-910D-4D69-AA09-567AAAC3776D}"/>
          </ac:spMkLst>
        </pc:spChg>
        <pc:spChg chg="add del">
          <ac:chgData name="Ankur Doshi" userId="4f9f14d6-5101-4c03-a27c-50d2ee390b7e" providerId="ADAL" clId="{F9A74839-C77B-44AF-BF86-CFF9FD6DA7A0}" dt="2023-10-19T04:21:56.760" v="1674" actId="26606"/>
          <ac:spMkLst>
            <pc:docMk/>
            <pc:sldMk cId="3306654703" sldId="273"/>
            <ac:spMk id="15" creationId="{A74E54C6-D084-4BC8-B3F9-8B9EC22A6B67}"/>
          </ac:spMkLst>
        </pc:spChg>
        <pc:spChg chg="add del">
          <ac:chgData name="Ankur Doshi" userId="4f9f14d6-5101-4c03-a27c-50d2ee390b7e" providerId="ADAL" clId="{F9A74839-C77B-44AF-BF86-CFF9FD6DA7A0}" dt="2023-10-19T04:21:56.760" v="1674" actId="26606"/>
          <ac:spMkLst>
            <pc:docMk/>
            <pc:sldMk cId="3306654703" sldId="273"/>
            <ac:spMk id="17" creationId="{777713DB-A0B1-4507-9991-B6DCAE436C74}"/>
          </ac:spMkLst>
        </pc:spChg>
        <pc:spChg chg="add del">
          <ac:chgData name="Ankur Doshi" userId="4f9f14d6-5101-4c03-a27c-50d2ee390b7e" providerId="ADAL" clId="{F9A74839-C77B-44AF-BF86-CFF9FD6DA7A0}" dt="2023-10-19T04:22:00.889" v="1676" actId="26606"/>
          <ac:spMkLst>
            <pc:docMk/>
            <pc:sldMk cId="3306654703" sldId="273"/>
            <ac:spMk id="21" creationId="{31E37FC9-ED36-42CE-9877-9EAB50FA84BD}"/>
          </ac:spMkLst>
        </pc:spChg>
        <pc:spChg chg="add del">
          <ac:chgData name="Ankur Doshi" userId="4f9f14d6-5101-4c03-a27c-50d2ee390b7e" providerId="ADAL" clId="{F9A74839-C77B-44AF-BF86-CFF9FD6DA7A0}" dt="2023-10-19T04:22:00.889" v="1676" actId="26606"/>
          <ac:spMkLst>
            <pc:docMk/>
            <pc:sldMk cId="3306654703" sldId="273"/>
            <ac:spMk id="22" creationId="{93D02AEE-30DC-4942-A9CA-7A14F8B8E297}"/>
          </ac:spMkLst>
        </pc:spChg>
        <pc:spChg chg="add del">
          <ac:chgData name="Ankur Doshi" userId="4f9f14d6-5101-4c03-a27c-50d2ee390b7e" providerId="ADAL" clId="{F9A74839-C77B-44AF-BF86-CFF9FD6DA7A0}" dt="2023-10-19T04:22:00.889" v="1676" actId="26606"/>
          <ac:spMkLst>
            <pc:docMk/>
            <pc:sldMk cId="3306654703" sldId="273"/>
            <ac:spMk id="25" creationId="{F2699857-2714-4E6A-8E11-6BEB9DF7FC5E}"/>
          </ac:spMkLst>
        </pc:spChg>
        <pc:spChg chg="add del">
          <ac:chgData name="Ankur Doshi" userId="4f9f14d6-5101-4c03-a27c-50d2ee390b7e" providerId="ADAL" clId="{F9A74839-C77B-44AF-BF86-CFF9FD6DA7A0}" dt="2023-10-19T04:22:00.889" v="1676" actId="26606"/>
          <ac:spMkLst>
            <pc:docMk/>
            <pc:sldMk cId="3306654703" sldId="273"/>
            <ac:spMk id="26" creationId="{346078E7-FDC0-448B-97DE-4EDA7702EEE5}"/>
          </ac:spMkLst>
        </pc:spChg>
        <pc:spChg chg="add del">
          <ac:chgData name="Ankur Doshi" userId="4f9f14d6-5101-4c03-a27c-50d2ee390b7e" providerId="ADAL" clId="{F9A74839-C77B-44AF-BF86-CFF9FD6DA7A0}" dt="2023-10-19T04:22:00.889" v="1676" actId="26606"/>
          <ac:spMkLst>
            <pc:docMk/>
            <pc:sldMk cId="3306654703" sldId="273"/>
            <ac:spMk id="27" creationId="{7266E038-37B1-43CF-AFE0-B21E9F572C51}"/>
          </ac:spMkLst>
        </pc:spChg>
        <pc:spChg chg="add">
          <ac:chgData name="Ankur Doshi" userId="4f9f14d6-5101-4c03-a27c-50d2ee390b7e" providerId="ADAL" clId="{F9A74839-C77B-44AF-BF86-CFF9FD6DA7A0}" dt="2023-10-19T04:22:00.905" v="1677" actId="26606"/>
          <ac:spMkLst>
            <pc:docMk/>
            <pc:sldMk cId="3306654703" sldId="273"/>
            <ac:spMk id="30" creationId="{3FAD17B9-9E6C-4DD1-9728-97B5E5FCCAB2}"/>
          </ac:spMkLst>
        </pc:spChg>
        <pc:spChg chg="add">
          <ac:chgData name="Ankur Doshi" userId="4f9f14d6-5101-4c03-a27c-50d2ee390b7e" providerId="ADAL" clId="{F9A74839-C77B-44AF-BF86-CFF9FD6DA7A0}" dt="2023-10-19T04:22:00.905" v="1677" actId="26606"/>
          <ac:spMkLst>
            <pc:docMk/>
            <pc:sldMk cId="3306654703" sldId="273"/>
            <ac:spMk id="31" creationId="{D7AC3F90-A588-42FF-B41D-062A8D91B9E5}"/>
          </ac:spMkLst>
        </pc:spChg>
        <pc:spChg chg="add">
          <ac:chgData name="Ankur Doshi" userId="4f9f14d6-5101-4c03-a27c-50d2ee390b7e" providerId="ADAL" clId="{F9A74839-C77B-44AF-BF86-CFF9FD6DA7A0}" dt="2023-10-19T04:22:00.905" v="1677" actId="26606"/>
          <ac:spMkLst>
            <pc:docMk/>
            <pc:sldMk cId="3306654703" sldId="273"/>
            <ac:spMk id="34" creationId="{E1AADF25-43E9-4DE0-AD82-4F6052319136}"/>
          </ac:spMkLst>
        </pc:spChg>
        <pc:spChg chg="add">
          <ac:chgData name="Ankur Doshi" userId="4f9f14d6-5101-4c03-a27c-50d2ee390b7e" providerId="ADAL" clId="{F9A74839-C77B-44AF-BF86-CFF9FD6DA7A0}" dt="2023-10-19T04:22:00.905" v="1677" actId="26606"/>
          <ac:spMkLst>
            <pc:docMk/>
            <pc:sldMk cId="3306654703" sldId="273"/>
            <ac:spMk id="35" creationId="{CBC2D515-EF3C-4E4E-8BC1-192B21E92713}"/>
          </ac:spMkLst>
        </pc:spChg>
        <pc:picChg chg="add del">
          <ac:chgData name="Ankur Doshi" userId="4f9f14d6-5101-4c03-a27c-50d2ee390b7e" providerId="ADAL" clId="{F9A74839-C77B-44AF-BF86-CFF9FD6DA7A0}" dt="2023-10-19T04:21:56.760" v="1674" actId="26606"/>
          <ac:picMkLst>
            <pc:docMk/>
            <pc:sldMk cId="3306654703" sldId="273"/>
            <ac:picMk id="5" creationId="{080D3066-C26F-361C-CA86-7F47EBC70890}"/>
          </ac:picMkLst>
        </pc:picChg>
        <pc:picChg chg="add del">
          <ac:chgData name="Ankur Doshi" userId="4f9f14d6-5101-4c03-a27c-50d2ee390b7e" providerId="ADAL" clId="{F9A74839-C77B-44AF-BF86-CFF9FD6DA7A0}" dt="2023-10-19T04:21:56.760" v="1674" actId="26606"/>
          <ac:picMkLst>
            <pc:docMk/>
            <pc:sldMk cId="3306654703" sldId="273"/>
            <ac:picMk id="19" creationId="{A9A96FF2-ACD7-48C4-BCE1-FC7F42108606}"/>
          </ac:picMkLst>
        </pc:picChg>
        <pc:picChg chg="add del">
          <ac:chgData name="Ankur Doshi" userId="4f9f14d6-5101-4c03-a27c-50d2ee390b7e" providerId="ADAL" clId="{F9A74839-C77B-44AF-BF86-CFF9FD6DA7A0}" dt="2023-10-19T04:22:00.889" v="1676" actId="26606"/>
          <ac:picMkLst>
            <pc:docMk/>
            <pc:sldMk cId="3306654703" sldId="273"/>
            <ac:picMk id="23" creationId="{FD5823F2-909F-442D-BD72-0681CCC14070}"/>
          </ac:picMkLst>
        </pc:picChg>
        <pc:picChg chg="add del">
          <ac:chgData name="Ankur Doshi" userId="4f9f14d6-5101-4c03-a27c-50d2ee390b7e" providerId="ADAL" clId="{F9A74839-C77B-44AF-BF86-CFF9FD6DA7A0}" dt="2023-10-19T04:22:00.889" v="1676" actId="26606"/>
          <ac:picMkLst>
            <pc:docMk/>
            <pc:sldMk cId="3306654703" sldId="273"/>
            <ac:picMk id="24" creationId="{4231EAF6-FA22-4615-A4D3-D171F7E17A54}"/>
          </ac:picMkLst>
        </pc:picChg>
        <pc:picChg chg="add del">
          <ac:chgData name="Ankur Doshi" userId="4f9f14d6-5101-4c03-a27c-50d2ee390b7e" providerId="ADAL" clId="{F9A74839-C77B-44AF-BF86-CFF9FD6DA7A0}" dt="2023-10-19T04:22:00.889" v="1676" actId="26606"/>
          <ac:picMkLst>
            <pc:docMk/>
            <pc:sldMk cId="3306654703" sldId="273"/>
            <ac:picMk id="28" creationId="{EC2EBE44-2ABF-22FC-8769-B3AB9D9C837A}"/>
          </ac:picMkLst>
        </pc:picChg>
        <pc:picChg chg="add">
          <ac:chgData name="Ankur Doshi" userId="4f9f14d6-5101-4c03-a27c-50d2ee390b7e" providerId="ADAL" clId="{F9A74839-C77B-44AF-BF86-CFF9FD6DA7A0}" dt="2023-10-19T04:22:00.905" v="1677" actId="26606"/>
          <ac:picMkLst>
            <pc:docMk/>
            <pc:sldMk cId="3306654703" sldId="273"/>
            <ac:picMk id="32" creationId="{3E196500-8579-ECE6-0901-2F279E345FB3}"/>
          </ac:picMkLst>
        </pc:picChg>
        <pc:picChg chg="add">
          <ac:chgData name="Ankur Doshi" userId="4f9f14d6-5101-4c03-a27c-50d2ee390b7e" providerId="ADAL" clId="{F9A74839-C77B-44AF-BF86-CFF9FD6DA7A0}" dt="2023-10-19T04:22:00.905" v="1677" actId="26606"/>
          <ac:picMkLst>
            <pc:docMk/>
            <pc:sldMk cId="3306654703" sldId="273"/>
            <ac:picMk id="33" creationId="{015AB904-4FB7-4A0D-B43E-03ACF05E1445}"/>
          </ac:picMkLst>
        </pc:picChg>
      </pc:sldChg>
      <pc:sldChg chg="addSp delSp modSp new mod setBg">
        <pc:chgData name="Ankur Doshi" userId="4f9f14d6-5101-4c03-a27c-50d2ee390b7e" providerId="ADAL" clId="{F9A74839-C77B-44AF-BF86-CFF9FD6DA7A0}" dt="2023-10-19T04:27:17.927" v="2228" actId="26606"/>
        <pc:sldMkLst>
          <pc:docMk/>
          <pc:sldMk cId="2628395480" sldId="274"/>
        </pc:sldMkLst>
        <pc:spChg chg="mod">
          <ac:chgData name="Ankur Doshi" userId="4f9f14d6-5101-4c03-a27c-50d2ee390b7e" providerId="ADAL" clId="{F9A74839-C77B-44AF-BF86-CFF9FD6DA7A0}" dt="2023-10-19T04:27:17.927" v="2228" actId="26606"/>
          <ac:spMkLst>
            <pc:docMk/>
            <pc:sldMk cId="2628395480" sldId="274"/>
            <ac:spMk id="2" creationId="{ABA5B92A-FA75-E3A6-36F6-3EB065B0D0D4}"/>
          </ac:spMkLst>
        </pc:spChg>
        <pc:spChg chg="mod">
          <ac:chgData name="Ankur Doshi" userId="4f9f14d6-5101-4c03-a27c-50d2ee390b7e" providerId="ADAL" clId="{F9A74839-C77B-44AF-BF86-CFF9FD6DA7A0}" dt="2023-10-19T04:27:17.927" v="2228" actId="26606"/>
          <ac:spMkLst>
            <pc:docMk/>
            <pc:sldMk cId="2628395480" sldId="274"/>
            <ac:spMk id="3" creationId="{1AB7196C-C336-45FF-7A04-937EF316B2FB}"/>
          </ac:spMkLst>
        </pc:spChg>
        <pc:spChg chg="add del">
          <ac:chgData name="Ankur Doshi" userId="4f9f14d6-5101-4c03-a27c-50d2ee390b7e" providerId="ADAL" clId="{F9A74839-C77B-44AF-BF86-CFF9FD6DA7A0}" dt="2023-10-19T04:27:17.927" v="2228" actId="26606"/>
          <ac:spMkLst>
            <pc:docMk/>
            <pc:sldMk cId="2628395480" sldId="274"/>
            <ac:spMk id="9" creationId="{00748FE5-971C-4D3D-9E82-844F9896DE50}"/>
          </ac:spMkLst>
        </pc:spChg>
        <pc:spChg chg="add del">
          <ac:chgData name="Ankur Doshi" userId="4f9f14d6-5101-4c03-a27c-50d2ee390b7e" providerId="ADAL" clId="{F9A74839-C77B-44AF-BF86-CFF9FD6DA7A0}" dt="2023-10-19T04:27:17.927" v="2228" actId="26606"/>
          <ac:spMkLst>
            <pc:docMk/>
            <pc:sldMk cId="2628395480" sldId="274"/>
            <ac:spMk id="15" creationId="{357561C8-C082-42A2-8092-4FB6D770AC71}"/>
          </ac:spMkLst>
        </pc:spChg>
        <pc:spChg chg="add del">
          <ac:chgData name="Ankur Doshi" userId="4f9f14d6-5101-4c03-a27c-50d2ee390b7e" providerId="ADAL" clId="{F9A74839-C77B-44AF-BF86-CFF9FD6DA7A0}" dt="2023-10-19T04:27:17.927" v="2228" actId="26606"/>
          <ac:spMkLst>
            <pc:docMk/>
            <pc:sldMk cId="2628395480" sldId="274"/>
            <ac:spMk id="17" creationId="{7FC43BFC-462D-410C-B3EE-F37EF751CFFB}"/>
          </ac:spMkLst>
        </pc:spChg>
        <pc:spChg chg="add del">
          <ac:chgData name="Ankur Doshi" userId="4f9f14d6-5101-4c03-a27c-50d2ee390b7e" providerId="ADAL" clId="{F9A74839-C77B-44AF-BF86-CFF9FD6DA7A0}" dt="2023-10-19T04:27:17.927" v="2228" actId="26606"/>
          <ac:spMkLst>
            <pc:docMk/>
            <pc:sldMk cId="2628395480" sldId="274"/>
            <ac:spMk id="19" creationId="{DDB9C59E-E311-421C-83D7-D60C5EBE7932}"/>
          </ac:spMkLst>
        </pc:spChg>
        <pc:spChg chg="add del">
          <ac:chgData name="Ankur Doshi" userId="4f9f14d6-5101-4c03-a27c-50d2ee390b7e" providerId="ADAL" clId="{F9A74839-C77B-44AF-BF86-CFF9FD6DA7A0}" dt="2023-10-19T04:27:17.927" v="2228" actId="26606"/>
          <ac:spMkLst>
            <pc:docMk/>
            <pc:sldMk cId="2628395480" sldId="274"/>
            <ac:spMk id="21" creationId="{FF9CCB84-4641-45C1-9C0C-D35DEB9B2ADE}"/>
          </ac:spMkLst>
        </pc:spChg>
        <pc:spChg chg="add">
          <ac:chgData name="Ankur Doshi" userId="4f9f14d6-5101-4c03-a27c-50d2ee390b7e" providerId="ADAL" clId="{F9A74839-C77B-44AF-BF86-CFF9FD6DA7A0}" dt="2023-10-19T04:27:17.927" v="2228" actId="26606"/>
          <ac:spMkLst>
            <pc:docMk/>
            <pc:sldMk cId="2628395480" sldId="274"/>
            <ac:spMk id="26" creationId="{43BBAF34-367D-4E18-A62E-4602BD90855C}"/>
          </ac:spMkLst>
        </pc:spChg>
        <pc:spChg chg="add">
          <ac:chgData name="Ankur Doshi" userId="4f9f14d6-5101-4c03-a27c-50d2ee390b7e" providerId="ADAL" clId="{F9A74839-C77B-44AF-BF86-CFF9FD6DA7A0}" dt="2023-10-19T04:27:17.927" v="2228" actId="26606"/>
          <ac:spMkLst>
            <pc:docMk/>
            <pc:sldMk cId="2628395480" sldId="274"/>
            <ac:spMk id="28" creationId="{99A4CF08-858A-49E4-B707-4E7585D11566}"/>
          </ac:spMkLst>
        </pc:spChg>
        <pc:spChg chg="add">
          <ac:chgData name="Ankur Doshi" userId="4f9f14d6-5101-4c03-a27c-50d2ee390b7e" providerId="ADAL" clId="{F9A74839-C77B-44AF-BF86-CFF9FD6DA7A0}" dt="2023-10-19T04:27:17.927" v="2228" actId="26606"/>
          <ac:spMkLst>
            <pc:docMk/>
            <pc:sldMk cId="2628395480" sldId="274"/>
            <ac:spMk id="30" creationId="{56938E62-910D-4D69-AA09-567AAAC3776D}"/>
          </ac:spMkLst>
        </pc:spChg>
        <pc:spChg chg="add">
          <ac:chgData name="Ankur Doshi" userId="4f9f14d6-5101-4c03-a27c-50d2ee390b7e" providerId="ADAL" clId="{F9A74839-C77B-44AF-BF86-CFF9FD6DA7A0}" dt="2023-10-19T04:27:17.927" v="2228" actId="26606"/>
          <ac:spMkLst>
            <pc:docMk/>
            <pc:sldMk cId="2628395480" sldId="274"/>
            <ac:spMk id="32" creationId="{A74E54C6-D084-4BC8-B3F9-8B9EC22A6B67}"/>
          </ac:spMkLst>
        </pc:spChg>
        <pc:spChg chg="add">
          <ac:chgData name="Ankur Doshi" userId="4f9f14d6-5101-4c03-a27c-50d2ee390b7e" providerId="ADAL" clId="{F9A74839-C77B-44AF-BF86-CFF9FD6DA7A0}" dt="2023-10-19T04:27:17.927" v="2228" actId="26606"/>
          <ac:spMkLst>
            <pc:docMk/>
            <pc:sldMk cId="2628395480" sldId="274"/>
            <ac:spMk id="34" creationId="{777713DB-A0B1-4507-9991-B6DCAE436C74}"/>
          </ac:spMkLst>
        </pc:spChg>
        <pc:picChg chg="add del">
          <ac:chgData name="Ankur Doshi" userId="4f9f14d6-5101-4c03-a27c-50d2ee390b7e" providerId="ADAL" clId="{F9A74839-C77B-44AF-BF86-CFF9FD6DA7A0}" dt="2023-10-19T04:27:14.765" v="2227" actId="478"/>
          <ac:picMkLst>
            <pc:docMk/>
            <pc:sldMk cId="2628395480" sldId="274"/>
            <ac:picMk id="5" creationId="{1410B2CC-FC85-A874-B030-5FD6AA3C718C}"/>
          </ac:picMkLst>
        </pc:picChg>
        <pc:picChg chg="add mod">
          <ac:chgData name="Ankur Doshi" userId="4f9f14d6-5101-4c03-a27c-50d2ee390b7e" providerId="ADAL" clId="{F9A74839-C77B-44AF-BF86-CFF9FD6DA7A0}" dt="2023-10-19T04:27:17.927" v="2228" actId="26606"/>
          <ac:picMkLst>
            <pc:docMk/>
            <pc:sldMk cId="2628395480" sldId="274"/>
            <ac:picMk id="6" creationId="{DEF199DB-B9D7-52B3-092B-FF76FDE652D9}"/>
          </ac:picMkLst>
        </pc:picChg>
        <pc:picChg chg="add del">
          <ac:chgData name="Ankur Doshi" userId="4f9f14d6-5101-4c03-a27c-50d2ee390b7e" providerId="ADAL" clId="{F9A74839-C77B-44AF-BF86-CFF9FD6DA7A0}" dt="2023-10-19T04:27:17.927" v="2228" actId="26606"/>
          <ac:picMkLst>
            <pc:docMk/>
            <pc:sldMk cId="2628395480" sldId="274"/>
            <ac:picMk id="11" creationId="{265180ED-82FA-4DB9-977A-EF01472A5B9A}"/>
          </ac:picMkLst>
        </pc:picChg>
        <pc:picChg chg="add del">
          <ac:chgData name="Ankur Doshi" userId="4f9f14d6-5101-4c03-a27c-50d2ee390b7e" providerId="ADAL" clId="{F9A74839-C77B-44AF-BF86-CFF9FD6DA7A0}" dt="2023-10-19T04:27:17.927" v="2228" actId="26606"/>
          <ac:picMkLst>
            <pc:docMk/>
            <pc:sldMk cId="2628395480" sldId="274"/>
            <ac:picMk id="13" creationId="{1770DC71-8434-464C-A23E-E7BC9BC893F8}"/>
          </ac:picMkLst>
        </pc:picChg>
        <pc:picChg chg="add">
          <ac:chgData name="Ankur Doshi" userId="4f9f14d6-5101-4c03-a27c-50d2ee390b7e" providerId="ADAL" clId="{F9A74839-C77B-44AF-BF86-CFF9FD6DA7A0}" dt="2023-10-19T04:27:17.927" v="2228" actId="26606"/>
          <ac:picMkLst>
            <pc:docMk/>
            <pc:sldMk cId="2628395480" sldId="274"/>
            <ac:picMk id="36" creationId="{A9A96FF2-ACD7-48C4-BCE1-FC7F42108606}"/>
          </ac:picMkLst>
        </pc:picChg>
      </pc:sldChg>
      <pc:sldChg chg="addSp modSp new mod setBg modNotesTx">
        <pc:chgData name="Ankur Doshi" userId="4f9f14d6-5101-4c03-a27c-50d2ee390b7e" providerId="ADAL" clId="{F9A74839-C77B-44AF-BF86-CFF9FD6DA7A0}" dt="2023-10-19T04:30:05.815" v="2273" actId="26606"/>
        <pc:sldMkLst>
          <pc:docMk/>
          <pc:sldMk cId="869637557" sldId="275"/>
        </pc:sldMkLst>
        <pc:spChg chg="mod">
          <ac:chgData name="Ankur Doshi" userId="4f9f14d6-5101-4c03-a27c-50d2ee390b7e" providerId="ADAL" clId="{F9A74839-C77B-44AF-BF86-CFF9FD6DA7A0}" dt="2023-10-19T04:30:05.815" v="2273" actId="26606"/>
          <ac:spMkLst>
            <pc:docMk/>
            <pc:sldMk cId="869637557" sldId="275"/>
            <ac:spMk id="2" creationId="{24F779F0-2EC6-2F66-9147-62E7958429E6}"/>
          </ac:spMkLst>
        </pc:spChg>
        <pc:spChg chg="mod">
          <ac:chgData name="Ankur Doshi" userId="4f9f14d6-5101-4c03-a27c-50d2ee390b7e" providerId="ADAL" clId="{F9A74839-C77B-44AF-BF86-CFF9FD6DA7A0}" dt="2023-10-19T04:30:05.815" v="2273" actId="26606"/>
          <ac:spMkLst>
            <pc:docMk/>
            <pc:sldMk cId="869637557" sldId="275"/>
            <ac:spMk id="3" creationId="{D44C94CB-C0FB-DA62-2806-AFADB1C38464}"/>
          </ac:spMkLst>
        </pc:spChg>
        <pc:spChg chg="add">
          <ac:chgData name="Ankur Doshi" userId="4f9f14d6-5101-4c03-a27c-50d2ee390b7e" providerId="ADAL" clId="{F9A74839-C77B-44AF-BF86-CFF9FD6DA7A0}" dt="2023-10-19T04:30:05.815" v="2273" actId="26606"/>
          <ac:spMkLst>
            <pc:docMk/>
            <pc:sldMk cId="869637557" sldId="275"/>
            <ac:spMk id="8" creationId="{8F3CF990-ACB8-443A-BB74-D36EC8A00B02}"/>
          </ac:spMkLst>
        </pc:spChg>
        <pc:spChg chg="add">
          <ac:chgData name="Ankur Doshi" userId="4f9f14d6-5101-4c03-a27c-50d2ee390b7e" providerId="ADAL" clId="{F9A74839-C77B-44AF-BF86-CFF9FD6DA7A0}" dt="2023-10-19T04:30:05.815" v="2273" actId="26606"/>
          <ac:spMkLst>
            <pc:docMk/>
            <pc:sldMk cId="869637557" sldId="275"/>
            <ac:spMk id="10" creationId="{2601900C-265D-4146-A578-477541E3DF28}"/>
          </ac:spMkLst>
        </pc:spChg>
        <pc:spChg chg="add">
          <ac:chgData name="Ankur Doshi" userId="4f9f14d6-5101-4c03-a27c-50d2ee390b7e" providerId="ADAL" clId="{F9A74839-C77B-44AF-BF86-CFF9FD6DA7A0}" dt="2023-10-19T04:30:05.815" v="2273" actId="26606"/>
          <ac:spMkLst>
            <pc:docMk/>
            <pc:sldMk cId="869637557" sldId="275"/>
            <ac:spMk id="14" creationId="{65F94F98-3A57-49AA-838E-91AAF600B6EE}"/>
          </ac:spMkLst>
        </pc:spChg>
        <pc:spChg chg="add">
          <ac:chgData name="Ankur Doshi" userId="4f9f14d6-5101-4c03-a27c-50d2ee390b7e" providerId="ADAL" clId="{F9A74839-C77B-44AF-BF86-CFF9FD6DA7A0}" dt="2023-10-19T04:30:05.815" v="2273" actId="26606"/>
          <ac:spMkLst>
            <pc:docMk/>
            <pc:sldMk cId="869637557" sldId="275"/>
            <ac:spMk id="18" creationId="{41F8C064-2DC5-4758-B49C-76BFF64052AF}"/>
          </ac:spMkLst>
        </pc:spChg>
        <pc:spChg chg="add">
          <ac:chgData name="Ankur Doshi" userId="4f9f14d6-5101-4c03-a27c-50d2ee390b7e" providerId="ADAL" clId="{F9A74839-C77B-44AF-BF86-CFF9FD6DA7A0}" dt="2023-10-19T04:30:05.815" v="2273" actId="26606"/>
          <ac:spMkLst>
            <pc:docMk/>
            <pc:sldMk cId="869637557" sldId="275"/>
            <ac:spMk id="20" creationId="{FBD68200-BC03-4015-860B-CD5C30CD76B8}"/>
          </ac:spMkLst>
        </pc:spChg>
        <pc:spChg chg="add">
          <ac:chgData name="Ankur Doshi" userId="4f9f14d6-5101-4c03-a27c-50d2ee390b7e" providerId="ADAL" clId="{F9A74839-C77B-44AF-BF86-CFF9FD6DA7A0}" dt="2023-10-19T04:30:05.815" v="2273" actId="26606"/>
          <ac:spMkLst>
            <pc:docMk/>
            <pc:sldMk cId="869637557" sldId="275"/>
            <ac:spMk id="22" creationId="{A0B5529D-5CAA-4BF2-B5C9-34705E7661F9}"/>
          </ac:spMkLst>
        </pc:spChg>
        <pc:spChg chg="add">
          <ac:chgData name="Ankur Doshi" userId="4f9f14d6-5101-4c03-a27c-50d2ee390b7e" providerId="ADAL" clId="{F9A74839-C77B-44AF-BF86-CFF9FD6DA7A0}" dt="2023-10-19T04:30:05.815" v="2273" actId="26606"/>
          <ac:spMkLst>
            <pc:docMk/>
            <pc:sldMk cId="869637557" sldId="275"/>
            <ac:spMk id="24" creationId="{332A6F87-AC28-4AA8-B8A6-AEBC67BD0D64}"/>
          </ac:spMkLst>
        </pc:spChg>
        <pc:picChg chg="add">
          <ac:chgData name="Ankur Doshi" userId="4f9f14d6-5101-4c03-a27c-50d2ee390b7e" providerId="ADAL" clId="{F9A74839-C77B-44AF-BF86-CFF9FD6DA7A0}" dt="2023-10-19T04:30:05.815" v="2273" actId="26606"/>
          <ac:picMkLst>
            <pc:docMk/>
            <pc:sldMk cId="869637557" sldId="275"/>
            <ac:picMk id="12" creationId="{00B98862-BEE1-44FB-A335-A1B9106B445E}"/>
          </ac:picMkLst>
        </pc:picChg>
        <pc:picChg chg="add">
          <ac:chgData name="Ankur Doshi" userId="4f9f14d6-5101-4c03-a27c-50d2ee390b7e" providerId="ADAL" clId="{F9A74839-C77B-44AF-BF86-CFF9FD6DA7A0}" dt="2023-10-19T04:30:05.815" v="2273" actId="26606"/>
          <ac:picMkLst>
            <pc:docMk/>
            <pc:sldMk cId="869637557" sldId="275"/>
            <ac:picMk id="16" creationId="{7185CF21-0594-48C0-9F3E-254D6BCE9D9B}"/>
          </ac:picMkLst>
        </pc:picChg>
      </pc:sldChg>
      <pc:sldChg chg="new del">
        <pc:chgData name="Ankur Doshi" userId="4f9f14d6-5101-4c03-a27c-50d2ee390b7e" providerId="ADAL" clId="{F9A74839-C77B-44AF-BF86-CFF9FD6DA7A0}" dt="2023-10-19T04:30:16.090" v="2275" actId="2696"/>
        <pc:sldMkLst>
          <pc:docMk/>
          <pc:sldMk cId="1144528698" sldId="276"/>
        </pc:sldMkLst>
      </pc:sldChg>
      <pc:sldChg chg="new del">
        <pc:chgData name="Ankur Doshi" userId="4f9f14d6-5101-4c03-a27c-50d2ee390b7e" providerId="ADAL" clId="{F9A74839-C77B-44AF-BF86-CFF9FD6DA7A0}" dt="2023-10-19T04:31:03.714" v="2278" actId="47"/>
        <pc:sldMkLst>
          <pc:docMk/>
          <pc:sldMk cId="3428527257" sldId="276"/>
        </pc:sldMkLst>
      </pc:sldChg>
      <pc:sldChg chg="addSp delSp modSp add mod modNotesTx">
        <pc:chgData name="Ankur Doshi" userId="4f9f14d6-5101-4c03-a27c-50d2ee390b7e" providerId="ADAL" clId="{F9A74839-C77B-44AF-BF86-CFF9FD6DA7A0}" dt="2023-10-19T04:33:06.469" v="2601" actId="22"/>
        <pc:sldMkLst>
          <pc:docMk/>
          <pc:sldMk cId="3548993879" sldId="277"/>
        </pc:sldMkLst>
        <pc:spChg chg="mod">
          <ac:chgData name="Ankur Doshi" userId="4f9f14d6-5101-4c03-a27c-50d2ee390b7e" providerId="ADAL" clId="{F9A74839-C77B-44AF-BF86-CFF9FD6DA7A0}" dt="2023-10-19T04:32:06.990" v="2410" actId="15"/>
          <ac:spMkLst>
            <pc:docMk/>
            <pc:sldMk cId="3548993879" sldId="277"/>
            <ac:spMk id="3" creationId="{D44C94CB-C0FB-DA62-2806-AFADB1C38464}"/>
          </ac:spMkLst>
        </pc:spChg>
        <pc:spChg chg="add del">
          <ac:chgData name="Ankur Doshi" userId="4f9f14d6-5101-4c03-a27c-50d2ee390b7e" providerId="ADAL" clId="{F9A74839-C77B-44AF-BF86-CFF9FD6DA7A0}" dt="2023-10-19T04:33:06.469" v="2601" actId="22"/>
          <ac:spMkLst>
            <pc:docMk/>
            <pc:sldMk cId="3548993879" sldId="277"/>
            <ac:spMk id="5" creationId="{7AC505F9-B888-E989-FB04-F3B9A11B3BC7}"/>
          </ac:spMkLst>
        </pc:spChg>
      </pc:sldChg>
      <pc:sldChg chg="addSp delSp modSp new mod setBg">
        <pc:chgData name="Ankur Doshi" userId="4f9f14d6-5101-4c03-a27c-50d2ee390b7e" providerId="ADAL" clId="{F9A74839-C77B-44AF-BF86-CFF9FD6DA7A0}" dt="2023-10-19T04:50:42.858" v="4180" actId="20577"/>
        <pc:sldMkLst>
          <pc:docMk/>
          <pc:sldMk cId="832402780" sldId="278"/>
        </pc:sldMkLst>
        <pc:spChg chg="mod">
          <ac:chgData name="Ankur Doshi" userId="4f9f14d6-5101-4c03-a27c-50d2ee390b7e" providerId="ADAL" clId="{F9A74839-C77B-44AF-BF86-CFF9FD6DA7A0}" dt="2023-10-19T04:35:22.998" v="2729" actId="26606"/>
          <ac:spMkLst>
            <pc:docMk/>
            <pc:sldMk cId="832402780" sldId="278"/>
            <ac:spMk id="2" creationId="{56AE04D9-61E8-9AD7-9427-5BB104D4B11E}"/>
          </ac:spMkLst>
        </pc:spChg>
        <pc:spChg chg="add del mod">
          <ac:chgData name="Ankur Doshi" userId="4f9f14d6-5101-4c03-a27c-50d2ee390b7e" providerId="ADAL" clId="{F9A74839-C77B-44AF-BF86-CFF9FD6DA7A0}" dt="2023-10-19T04:35:23.016" v="2730" actId="26606"/>
          <ac:spMkLst>
            <pc:docMk/>
            <pc:sldMk cId="832402780" sldId="278"/>
            <ac:spMk id="3" creationId="{11F6ED4E-B8F6-7CA6-0F80-B09F5730BE9F}"/>
          </ac:spMkLst>
        </pc:spChg>
        <pc:spChg chg="add del">
          <ac:chgData name="Ankur Doshi" userId="4f9f14d6-5101-4c03-a27c-50d2ee390b7e" providerId="ADAL" clId="{F9A74839-C77B-44AF-BF86-CFF9FD6DA7A0}" dt="2023-10-19T04:35:12.736" v="2727" actId="26606"/>
          <ac:spMkLst>
            <pc:docMk/>
            <pc:sldMk cId="832402780" sldId="278"/>
            <ac:spMk id="7" creationId="{11F6ED4E-B8F6-7CA6-0F80-B09F5730BE9F}"/>
          </ac:spMkLst>
        </pc:spChg>
        <pc:spChg chg="add del">
          <ac:chgData name="Ankur Doshi" userId="4f9f14d6-5101-4c03-a27c-50d2ee390b7e" providerId="ADAL" clId="{F9A74839-C77B-44AF-BF86-CFF9FD6DA7A0}" dt="2023-10-19T04:35:12.736" v="2727" actId="26606"/>
          <ac:spMkLst>
            <pc:docMk/>
            <pc:sldMk cId="832402780" sldId="278"/>
            <ac:spMk id="9" creationId="{43BBAF34-367D-4E18-A62E-4602BD90855C}"/>
          </ac:spMkLst>
        </pc:spChg>
        <pc:spChg chg="add del">
          <ac:chgData name="Ankur Doshi" userId="4f9f14d6-5101-4c03-a27c-50d2ee390b7e" providerId="ADAL" clId="{F9A74839-C77B-44AF-BF86-CFF9FD6DA7A0}" dt="2023-10-19T04:35:12.736" v="2727" actId="26606"/>
          <ac:spMkLst>
            <pc:docMk/>
            <pc:sldMk cId="832402780" sldId="278"/>
            <ac:spMk id="11" creationId="{99A4CF08-858A-49E4-B707-4E7585D11566}"/>
          </ac:spMkLst>
        </pc:spChg>
        <pc:spChg chg="add del">
          <ac:chgData name="Ankur Doshi" userId="4f9f14d6-5101-4c03-a27c-50d2ee390b7e" providerId="ADAL" clId="{F9A74839-C77B-44AF-BF86-CFF9FD6DA7A0}" dt="2023-10-19T04:35:12.736" v="2727" actId="26606"/>
          <ac:spMkLst>
            <pc:docMk/>
            <pc:sldMk cId="832402780" sldId="278"/>
            <ac:spMk id="13" creationId="{56938E62-910D-4D69-AA09-567AAAC3776D}"/>
          </ac:spMkLst>
        </pc:spChg>
        <pc:spChg chg="add del">
          <ac:chgData name="Ankur Doshi" userId="4f9f14d6-5101-4c03-a27c-50d2ee390b7e" providerId="ADAL" clId="{F9A74839-C77B-44AF-BF86-CFF9FD6DA7A0}" dt="2023-10-19T04:35:12.736" v="2727" actId="26606"/>
          <ac:spMkLst>
            <pc:docMk/>
            <pc:sldMk cId="832402780" sldId="278"/>
            <ac:spMk id="15" creationId="{A74E54C6-D084-4BC8-B3F9-8B9EC22A6B67}"/>
          </ac:spMkLst>
        </pc:spChg>
        <pc:spChg chg="add del">
          <ac:chgData name="Ankur Doshi" userId="4f9f14d6-5101-4c03-a27c-50d2ee390b7e" providerId="ADAL" clId="{F9A74839-C77B-44AF-BF86-CFF9FD6DA7A0}" dt="2023-10-19T04:35:12.736" v="2727" actId="26606"/>
          <ac:spMkLst>
            <pc:docMk/>
            <pc:sldMk cId="832402780" sldId="278"/>
            <ac:spMk id="17" creationId="{777713DB-A0B1-4507-9991-B6DCAE436C74}"/>
          </ac:spMkLst>
        </pc:spChg>
        <pc:spChg chg="add del">
          <ac:chgData name="Ankur Doshi" userId="4f9f14d6-5101-4c03-a27c-50d2ee390b7e" providerId="ADAL" clId="{F9A74839-C77B-44AF-BF86-CFF9FD6DA7A0}" dt="2023-10-19T04:35:22.998" v="2729" actId="26606"/>
          <ac:spMkLst>
            <pc:docMk/>
            <pc:sldMk cId="832402780" sldId="278"/>
            <ac:spMk id="21" creationId="{777713DB-A0B1-4507-9991-B6DCAE436C74}"/>
          </ac:spMkLst>
        </pc:spChg>
        <pc:spChg chg="add del">
          <ac:chgData name="Ankur Doshi" userId="4f9f14d6-5101-4c03-a27c-50d2ee390b7e" providerId="ADAL" clId="{F9A74839-C77B-44AF-BF86-CFF9FD6DA7A0}" dt="2023-10-19T04:35:22.998" v="2729" actId="26606"/>
          <ac:spMkLst>
            <pc:docMk/>
            <pc:sldMk cId="832402780" sldId="278"/>
            <ac:spMk id="22" creationId="{43BBAF34-367D-4E18-A62E-4602BD90855C}"/>
          </ac:spMkLst>
        </pc:spChg>
        <pc:spChg chg="add del">
          <ac:chgData name="Ankur Doshi" userId="4f9f14d6-5101-4c03-a27c-50d2ee390b7e" providerId="ADAL" clId="{F9A74839-C77B-44AF-BF86-CFF9FD6DA7A0}" dt="2023-10-19T04:35:22.998" v="2729" actId="26606"/>
          <ac:spMkLst>
            <pc:docMk/>
            <pc:sldMk cId="832402780" sldId="278"/>
            <ac:spMk id="26" creationId="{99A4CF08-858A-49E4-B707-4E7585D11566}"/>
          </ac:spMkLst>
        </pc:spChg>
        <pc:spChg chg="add del">
          <ac:chgData name="Ankur Doshi" userId="4f9f14d6-5101-4c03-a27c-50d2ee390b7e" providerId="ADAL" clId="{F9A74839-C77B-44AF-BF86-CFF9FD6DA7A0}" dt="2023-10-19T04:35:22.998" v="2729" actId="26606"/>
          <ac:spMkLst>
            <pc:docMk/>
            <pc:sldMk cId="832402780" sldId="278"/>
            <ac:spMk id="27" creationId="{56938E62-910D-4D69-AA09-567AAAC3776D}"/>
          </ac:spMkLst>
        </pc:spChg>
        <pc:spChg chg="add del">
          <ac:chgData name="Ankur Doshi" userId="4f9f14d6-5101-4c03-a27c-50d2ee390b7e" providerId="ADAL" clId="{F9A74839-C77B-44AF-BF86-CFF9FD6DA7A0}" dt="2023-10-19T04:35:22.998" v="2729" actId="26606"/>
          <ac:spMkLst>
            <pc:docMk/>
            <pc:sldMk cId="832402780" sldId="278"/>
            <ac:spMk id="28" creationId="{A74E54C6-D084-4BC8-B3F9-8B9EC22A6B67}"/>
          </ac:spMkLst>
        </pc:spChg>
        <pc:spChg chg="add del">
          <ac:chgData name="Ankur Doshi" userId="4f9f14d6-5101-4c03-a27c-50d2ee390b7e" providerId="ADAL" clId="{F9A74839-C77B-44AF-BF86-CFF9FD6DA7A0}" dt="2023-10-19T04:35:22.998" v="2729" actId="26606"/>
          <ac:spMkLst>
            <pc:docMk/>
            <pc:sldMk cId="832402780" sldId="278"/>
            <ac:spMk id="29" creationId="{11F6ED4E-B8F6-7CA6-0F80-B09F5730BE9F}"/>
          </ac:spMkLst>
        </pc:spChg>
        <pc:graphicFrameChg chg="add del">
          <ac:chgData name="Ankur Doshi" userId="4f9f14d6-5101-4c03-a27c-50d2ee390b7e" providerId="ADAL" clId="{F9A74839-C77B-44AF-BF86-CFF9FD6DA7A0}" dt="2023-10-19T04:35:11.012" v="2725" actId="26606"/>
          <ac:graphicFrameMkLst>
            <pc:docMk/>
            <pc:sldMk cId="832402780" sldId="278"/>
            <ac:graphicFrameMk id="5" creationId="{906E97AA-95F8-D607-C5B1-2EA70956494A}"/>
          </ac:graphicFrameMkLst>
        </pc:graphicFrameChg>
        <pc:graphicFrameChg chg="add mod">
          <ac:chgData name="Ankur Doshi" userId="4f9f14d6-5101-4c03-a27c-50d2ee390b7e" providerId="ADAL" clId="{F9A74839-C77B-44AF-BF86-CFF9FD6DA7A0}" dt="2023-10-19T04:50:42.858" v="4180" actId="20577"/>
          <ac:graphicFrameMkLst>
            <pc:docMk/>
            <pc:sldMk cId="832402780" sldId="278"/>
            <ac:graphicFrameMk id="31" creationId="{A555C67B-EC53-8E3F-9E7F-7155667589C7}"/>
          </ac:graphicFrameMkLst>
        </pc:graphicFrameChg>
        <pc:picChg chg="add del">
          <ac:chgData name="Ankur Doshi" userId="4f9f14d6-5101-4c03-a27c-50d2ee390b7e" providerId="ADAL" clId="{F9A74839-C77B-44AF-BF86-CFF9FD6DA7A0}" dt="2023-10-19T04:35:12.736" v="2727" actId="26606"/>
          <ac:picMkLst>
            <pc:docMk/>
            <pc:sldMk cId="832402780" sldId="278"/>
            <ac:picMk id="8" creationId="{95B6D831-88D1-0DD3-8BD1-DC31996D6E71}"/>
          </ac:picMkLst>
        </pc:picChg>
        <pc:picChg chg="add del">
          <ac:chgData name="Ankur Doshi" userId="4f9f14d6-5101-4c03-a27c-50d2ee390b7e" providerId="ADAL" clId="{F9A74839-C77B-44AF-BF86-CFF9FD6DA7A0}" dt="2023-10-19T04:35:12.736" v="2727" actId="26606"/>
          <ac:picMkLst>
            <pc:docMk/>
            <pc:sldMk cId="832402780" sldId="278"/>
            <ac:picMk id="19" creationId="{A9A96FF2-ACD7-48C4-BCE1-FC7F42108606}"/>
          </ac:picMkLst>
        </pc:picChg>
        <pc:picChg chg="add del">
          <ac:chgData name="Ankur Doshi" userId="4f9f14d6-5101-4c03-a27c-50d2ee390b7e" providerId="ADAL" clId="{F9A74839-C77B-44AF-BF86-CFF9FD6DA7A0}" dt="2023-10-19T04:35:22.998" v="2729" actId="26606"/>
          <ac:picMkLst>
            <pc:docMk/>
            <pc:sldMk cId="832402780" sldId="278"/>
            <ac:picMk id="23" creationId="{6B4A3163-01A1-9ECF-AA5E-23F1EAE56B2A}"/>
          </ac:picMkLst>
        </pc:picChg>
        <pc:picChg chg="add del">
          <ac:chgData name="Ankur Doshi" userId="4f9f14d6-5101-4c03-a27c-50d2ee390b7e" providerId="ADAL" clId="{F9A74839-C77B-44AF-BF86-CFF9FD6DA7A0}" dt="2023-10-19T04:35:22.998" v="2729" actId="26606"/>
          <ac:picMkLst>
            <pc:docMk/>
            <pc:sldMk cId="832402780" sldId="278"/>
            <ac:picMk id="24" creationId="{D445918B-6272-4727-A3FA-F23651AECAE3}"/>
          </ac:picMkLst>
        </pc:picChg>
        <pc:picChg chg="add del">
          <ac:chgData name="Ankur Doshi" userId="4f9f14d6-5101-4c03-a27c-50d2ee390b7e" providerId="ADAL" clId="{F9A74839-C77B-44AF-BF86-CFF9FD6DA7A0}" dt="2023-10-19T04:35:22.998" v="2729" actId="26606"/>
          <ac:picMkLst>
            <pc:docMk/>
            <pc:sldMk cId="832402780" sldId="278"/>
            <ac:picMk id="25" creationId="{A9A96FF2-ACD7-48C4-BCE1-FC7F42108606}"/>
          </ac:picMkLst>
        </pc:picChg>
      </pc:sldChg>
      <pc:sldChg chg="addSp modSp new mod setBg">
        <pc:chgData name="Ankur Doshi" userId="4f9f14d6-5101-4c03-a27c-50d2ee390b7e" providerId="ADAL" clId="{F9A74839-C77B-44AF-BF86-CFF9FD6DA7A0}" dt="2023-10-19T04:44:09.630" v="3182" actId="26606"/>
        <pc:sldMkLst>
          <pc:docMk/>
          <pc:sldMk cId="857151159" sldId="279"/>
        </pc:sldMkLst>
        <pc:spChg chg="mod">
          <ac:chgData name="Ankur Doshi" userId="4f9f14d6-5101-4c03-a27c-50d2ee390b7e" providerId="ADAL" clId="{F9A74839-C77B-44AF-BF86-CFF9FD6DA7A0}" dt="2023-10-19T04:44:09.630" v="3182" actId="26606"/>
          <ac:spMkLst>
            <pc:docMk/>
            <pc:sldMk cId="857151159" sldId="279"/>
            <ac:spMk id="2" creationId="{66668740-8A7B-588F-6032-57E4EE061ED8}"/>
          </ac:spMkLst>
        </pc:spChg>
        <pc:spChg chg="mod">
          <ac:chgData name="Ankur Doshi" userId="4f9f14d6-5101-4c03-a27c-50d2ee390b7e" providerId="ADAL" clId="{F9A74839-C77B-44AF-BF86-CFF9FD6DA7A0}" dt="2023-10-19T04:44:09.630" v="3182" actId="26606"/>
          <ac:spMkLst>
            <pc:docMk/>
            <pc:sldMk cId="857151159" sldId="279"/>
            <ac:spMk id="3" creationId="{F90D4108-CE4D-87FE-F69C-4DFFAE59526C}"/>
          </ac:spMkLst>
        </pc:spChg>
        <pc:spChg chg="add">
          <ac:chgData name="Ankur Doshi" userId="4f9f14d6-5101-4c03-a27c-50d2ee390b7e" providerId="ADAL" clId="{F9A74839-C77B-44AF-BF86-CFF9FD6DA7A0}" dt="2023-10-19T04:44:09.630" v="3182" actId="26606"/>
          <ac:spMkLst>
            <pc:docMk/>
            <pc:sldMk cId="857151159" sldId="279"/>
            <ac:spMk id="10" creationId="{3FAD17B9-9E6C-4DD1-9728-97B5E5FCCAB2}"/>
          </ac:spMkLst>
        </pc:spChg>
        <pc:spChg chg="add">
          <ac:chgData name="Ankur Doshi" userId="4f9f14d6-5101-4c03-a27c-50d2ee390b7e" providerId="ADAL" clId="{F9A74839-C77B-44AF-BF86-CFF9FD6DA7A0}" dt="2023-10-19T04:44:09.630" v="3182" actId="26606"/>
          <ac:spMkLst>
            <pc:docMk/>
            <pc:sldMk cId="857151159" sldId="279"/>
            <ac:spMk id="12" creationId="{D7AC3F90-A588-42FF-B41D-062A8D91B9E5}"/>
          </ac:spMkLst>
        </pc:spChg>
        <pc:spChg chg="add">
          <ac:chgData name="Ankur Doshi" userId="4f9f14d6-5101-4c03-a27c-50d2ee390b7e" providerId="ADAL" clId="{F9A74839-C77B-44AF-BF86-CFF9FD6DA7A0}" dt="2023-10-19T04:44:09.630" v="3182" actId="26606"/>
          <ac:spMkLst>
            <pc:docMk/>
            <pc:sldMk cId="857151159" sldId="279"/>
            <ac:spMk id="16" creationId="{E1AADF25-43E9-4DE0-AD82-4F6052319136}"/>
          </ac:spMkLst>
        </pc:spChg>
        <pc:spChg chg="add">
          <ac:chgData name="Ankur Doshi" userId="4f9f14d6-5101-4c03-a27c-50d2ee390b7e" providerId="ADAL" clId="{F9A74839-C77B-44AF-BF86-CFF9FD6DA7A0}" dt="2023-10-19T04:44:09.630" v="3182" actId="26606"/>
          <ac:spMkLst>
            <pc:docMk/>
            <pc:sldMk cId="857151159" sldId="279"/>
            <ac:spMk id="18" creationId="{CBC2D515-EF3C-4E4E-8BC1-192B21E92713}"/>
          </ac:spMkLst>
        </pc:spChg>
        <pc:picChg chg="add mod ord">
          <ac:chgData name="Ankur Doshi" userId="4f9f14d6-5101-4c03-a27c-50d2ee390b7e" providerId="ADAL" clId="{F9A74839-C77B-44AF-BF86-CFF9FD6DA7A0}" dt="2023-10-19T04:44:09.630" v="3182" actId="26606"/>
          <ac:picMkLst>
            <pc:docMk/>
            <pc:sldMk cId="857151159" sldId="279"/>
            <ac:picMk id="5" creationId="{65359C4C-F938-0D3A-4849-2BD49D722058}"/>
          </ac:picMkLst>
        </pc:picChg>
        <pc:picChg chg="add">
          <ac:chgData name="Ankur Doshi" userId="4f9f14d6-5101-4c03-a27c-50d2ee390b7e" providerId="ADAL" clId="{F9A74839-C77B-44AF-BF86-CFF9FD6DA7A0}" dt="2023-10-19T04:44:09.630" v="3182" actId="26606"/>
          <ac:picMkLst>
            <pc:docMk/>
            <pc:sldMk cId="857151159" sldId="279"/>
            <ac:picMk id="14" creationId="{015AB904-4FB7-4A0D-B43E-03ACF05E1445}"/>
          </ac:picMkLst>
        </pc:picChg>
      </pc:sldChg>
      <pc:sldChg chg="addSp delSp modSp new mod setBg">
        <pc:chgData name="Ankur Doshi" userId="4f9f14d6-5101-4c03-a27c-50d2ee390b7e" providerId="ADAL" clId="{F9A74839-C77B-44AF-BF86-CFF9FD6DA7A0}" dt="2023-10-19T04:50:09.204" v="4178" actId="26606"/>
        <pc:sldMkLst>
          <pc:docMk/>
          <pc:sldMk cId="3909967009" sldId="280"/>
        </pc:sldMkLst>
        <pc:spChg chg="mod">
          <ac:chgData name="Ankur Doshi" userId="4f9f14d6-5101-4c03-a27c-50d2ee390b7e" providerId="ADAL" clId="{F9A74839-C77B-44AF-BF86-CFF9FD6DA7A0}" dt="2023-10-19T04:50:09.204" v="4178" actId="26606"/>
          <ac:spMkLst>
            <pc:docMk/>
            <pc:sldMk cId="3909967009" sldId="280"/>
            <ac:spMk id="2" creationId="{F1212FE2-1BCC-A0CF-501D-C4E4D5E83993}"/>
          </ac:spMkLst>
        </pc:spChg>
        <pc:spChg chg="mod">
          <ac:chgData name="Ankur Doshi" userId="4f9f14d6-5101-4c03-a27c-50d2ee390b7e" providerId="ADAL" clId="{F9A74839-C77B-44AF-BF86-CFF9FD6DA7A0}" dt="2023-10-19T04:50:09.204" v="4178" actId="26606"/>
          <ac:spMkLst>
            <pc:docMk/>
            <pc:sldMk cId="3909967009" sldId="280"/>
            <ac:spMk id="3" creationId="{52F03ED2-D4E1-F44F-091A-4E3E85727FCA}"/>
          </ac:spMkLst>
        </pc:spChg>
        <pc:spChg chg="add del">
          <ac:chgData name="Ankur Doshi" userId="4f9f14d6-5101-4c03-a27c-50d2ee390b7e" providerId="ADAL" clId="{F9A74839-C77B-44AF-BF86-CFF9FD6DA7A0}" dt="2023-10-19T04:50:09.204" v="4178" actId="26606"/>
          <ac:spMkLst>
            <pc:docMk/>
            <pc:sldMk cId="3909967009" sldId="280"/>
            <ac:spMk id="9" creationId="{3FAD17B9-9E6C-4DD1-9728-97B5E5FCCAB2}"/>
          </ac:spMkLst>
        </pc:spChg>
        <pc:spChg chg="add del">
          <ac:chgData name="Ankur Doshi" userId="4f9f14d6-5101-4c03-a27c-50d2ee390b7e" providerId="ADAL" clId="{F9A74839-C77B-44AF-BF86-CFF9FD6DA7A0}" dt="2023-10-19T04:50:09.204" v="4178" actId="26606"/>
          <ac:spMkLst>
            <pc:docMk/>
            <pc:sldMk cId="3909967009" sldId="280"/>
            <ac:spMk id="11" creationId="{D7AC3F90-A588-42FF-B41D-062A8D91B9E5}"/>
          </ac:spMkLst>
        </pc:spChg>
        <pc:spChg chg="add del">
          <ac:chgData name="Ankur Doshi" userId="4f9f14d6-5101-4c03-a27c-50d2ee390b7e" providerId="ADAL" clId="{F9A74839-C77B-44AF-BF86-CFF9FD6DA7A0}" dt="2023-10-19T04:50:09.204" v="4178" actId="26606"/>
          <ac:spMkLst>
            <pc:docMk/>
            <pc:sldMk cId="3909967009" sldId="280"/>
            <ac:spMk id="15" creationId="{E1AADF25-43E9-4DE0-AD82-4F6052319136}"/>
          </ac:spMkLst>
        </pc:spChg>
        <pc:spChg chg="add del">
          <ac:chgData name="Ankur Doshi" userId="4f9f14d6-5101-4c03-a27c-50d2ee390b7e" providerId="ADAL" clId="{F9A74839-C77B-44AF-BF86-CFF9FD6DA7A0}" dt="2023-10-19T04:50:09.204" v="4178" actId="26606"/>
          <ac:spMkLst>
            <pc:docMk/>
            <pc:sldMk cId="3909967009" sldId="280"/>
            <ac:spMk id="17" creationId="{CBC2D515-EF3C-4E4E-8BC1-192B21E92713}"/>
          </ac:spMkLst>
        </pc:spChg>
        <pc:picChg chg="add del">
          <ac:chgData name="Ankur Doshi" userId="4f9f14d6-5101-4c03-a27c-50d2ee390b7e" providerId="ADAL" clId="{F9A74839-C77B-44AF-BF86-CFF9FD6DA7A0}" dt="2023-10-19T04:50:09.204" v="4178" actId="26606"/>
          <ac:picMkLst>
            <pc:docMk/>
            <pc:sldMk cId="3909967009" sldId="280"/>
            <ac:picMk id="5" creationId="{725016A5-10AD-93EE-FCBC-32EE0D34512E}"/>
          </ac:picMkLst>
        </pc:picChg>
        <pc:picChg chg="add del">
          <ac:chgData name="Ankur Doshi" userId="4f9f14d6-5101-4c03-a27c-50d2ee390b7e" providerId="ADAL" clId="{F9A74839-C77B-44AF-BF86-CFF9FD6DA7A0}" dt="2023-10-19T04:50:09.204" v="4178" actId="26606"/>
          <ac:picMkLst>
            <pc:docMk/>
            <pc:sldMk cId="3909967009" sldId="280"/>
            <ac:picMk id="13" creationId="{015AB904-4FB7-4A0D-B43E-03ACF05E1445}"/>
          </ac:picMkLst>
        </pc:picChg>
      </pc:sldChg>
      <pc:sldChg chg="modSp add mod">
        <pc:chgData name="Ankur Doshi" userId="4f9f14d6-5101-4c03-a27c-50d2ee390b7e" providerId="ADAL" clId="{F9A74839-C77B-44AF-BF86-CFF9FD6DA7A0}" dt="2023-10-19T04:49:30.511" v="4176" actId="5793"/>
        <pc:sldMkLst>
          <pc:docMk/>
          <pc:sldMk cId="3608360901" sldId="281"/>
        </pc:sldMkLst>
        <pc:spChg chg="mod">
          <ac:chgData name="Ankur Doshi" userId="4f9f14d6-5101-4c03-a27c-50d2ee390b7e" providerId="ADAL" clId="{F9A74839-C77B-44AF-BF86-CFF9FD6DA7A0}" dt="2023-10-19T04:49:30.511" v="4176" actId="5793"/>
          <ac:spMkLst>
            <pc:docMk/>
            <pc:sldMk cId="3608360901" sldId="281"/>
            <ac:spMk id="3" creationId="{52F03ED2-D4E1-F44F-091A-4E3E85727FCA}"/>
          </ac:spMkLst>
        </pc:spChg>
      </pc:sldChg>
      <pc:sldChg chg="modSp new mod">
        <pc:chgData name="Ankur Doshi" userId="4f9f14d6-5101-4c03-a27c-50d2ee390b7e" providerId="ADAL" clId="{F9A74839-C77B-44AF-BF86-CFF9FD6DA7A0}" dt="2023-10-19T04:52:28.750" v="4335" actId="14"/>
        <pc:sldMkLst>
          <pc:docMk/>
          <pc:sldMk cId="431780398" sldId="282"/>
        </pc:sldMkLst>
        <pc:spChg chg="mod">
          <ac:chgData name="Ankur Doshi" userId="4f9f14d6-5101-4c03-a27c-50d2ee390b7e" providerId="ADAL" clId="{F9A74839-C77B-44AF-BF86-CFF9FD6DA7A0}" dt="2023-10-19T04:50:52.122" v="4200" actId="20577"/>
          <ac:spMkLst>
            <pc:docMk/>
            <pc:sldMk cId="431780398" sldId="282"/>
            <ac:spMk id="2" creationId="{9A529BF4-4B1D-28FD-6113-F7207EC01BB6}"/>
          </ac:spMkLst>
        </pc:spChg>
        <pc:spChg chg="mod">
          <ac:chgData name="Ankur Doshi" userId="4f9f14d6-5101-4c03-a27c-50d2ee390b7e" providerId="ADAL" clId="{F9A74839-C77B-44AF-BF86-CFF9FD6DA7A0}" dt="2023-10-19T04:52:28.750" v="4335" actId="14"/>
          <ac:spMkLst>
            <pc:docMk/>
            <pc:sldMk cId="431780398" sldId="282"/>
            <ac:spMk id="3" creationId="{1F7D4F00-E400-A6EB-91EF-E95D70445508}"/>
          </ac:spMkLst>
        </pc:spChg>
      </pc:sldChg>
      <pc:sldChg chg="addSp delSp modSp new mod setBg setClrOvrMap">
        <pc:chgData name="Ankur Doshi" userId="4f9f14d6-5101-4c03-a27c-50d2ee390b7e" providerId="ADAL" clId="{F9A74839-C77B-44AF-BF86-CFF9FD6DA7A0}" dt="2023-10-19T04:56:20.519" v="4427" actId="26606"/>
        <pc:sldMkLst>
          <pc:docMk/>
          <pc:sldMk cId="115527915" sldId="283"/>
        </pc:sldMkLst>
        <pc:spChg chg="mod">
          <ac:chgData name="Ankur Doshi" userId="4f9f14d6-5101-4c03-a27c-50d2ee390b7e" providerId="ADAL" clId="{F9A74839-C77B-44AF-BF86-CFF9FD6DA7A0}" dt="2023-10-19T04:56:03.049" v="4420" actId="26606"/>
          <ac:spMkLst>
            <pc:docMk/>
            <pc:sldMk cId="115527915" sldId="283"/>
            <ac:spMk id="2" creationId="{D25AAB0D-5E74-9926-2491-C40F6FA73ACF}"/>
          </ac:spMkLst>
        </pc:spChg>
        <pc:spChg chg="del mod">
          <ac:chgData name="Ankur Doshi" userId="4f9f14d6-5101-4c03-a27c-50d2ee390b7e" providerId="ADAL" clId="{F9A74839-C77B-44AF-BF86-CFF9FD6DA7A0}" dt="2023-10-19T04:54:21.557" v="4407" actId="26606"/>
          <ac:spMkLst>
            <pc:docMk/>
            <pc:sldMk cId="115527915" sldId="283"/>
            <ac:spMk id="3" creationId="{41112F99-A414-8DDB-8B74-916BF44141BE}"/>
          </ac:spMkLst>
        </pc:spChg>
        <pc:spChg chg="add del">
          <ac:chgData name="Ankur Doshi" userId="4f9f14d6-5101-4c03-a27c-50d2ee390b7e" providerId="ADAL" clId="{F9A74839-C77B-44AF-BF86-CFF9FD6DA7A0}" dt="2023-10-19T04:54:54.594" v="4410" actId="26606"/>
          <ac:spMkLst>
            <pc:docMk/>
            <pc:sldMk cId="115527915" sldId="283"/>
            <ac:spMk id="9" creationId="{B5E326A3-EB92-4BDA-9F77-45197E0CBE7E}"/>
          </ac:spMkLst>
        </pc:spChg>
        <pc:spChg chg="add del">
          <ac:chgData name="Ankur Doshi" userId="4f9f14d6-5101-4c03-a27c-50d2ee390b7e" providerId="ADAL" clId="{F9A74839-C77B-44AF-BF86-CFF9FD6DA7A0}" dt="2023-10-19T04:54:54.594" v="4410" actId="26606"/>
          <ac:spMkLst>
            <pc:docMk/>
            <pc:sldMk cId="115527915" sldId="283"/>
            <ac:spMk id="11" creationId="{CAC996C7-7B84-4645-9AA1-6EA85EAB47D6}"/>
          </ac:spMkLst>
        </pc:spChg>
        <pc:spChg chg="add del">
          <ac:chgData name="Ankur Doshi" userId="4f9f14d6-5101-4c03-a27c-50d2ee390b7e" providerId="ADAL" clId="{F9A74839-C77B-44AF-BF86-CFF9FD6DA7A0}" dt="2023-10-19T04:54:54.594" v="4410" actId="26606"/>
          <ac:spMkLst>
            <pc:docMk/>
            <pc:sldMk cId="115527915" sldId="283"/>
            <ac:spMk id="13" creationId="{32DC315B-5680-47D9-B827-34D012FB14B2}"/>
          </ac:spMkLst>
        </pc:spChg>
        <pc:spChg chg="add del">
          <ac:chgData name="Ankur Doshi" userId="4f9f14d6-5101-4c03-a27c-50d2ee390b7e" providerId="ADAL" clId="{F9A74839-C77B-44AF-BF86-CFF9FD6DA7A0}" dt="2023-10-19T04:55:11.065" v="4412" actId="26606"/>
          <ac:spMkLst>
            <pc:docMk/>
            <pc:sldMk cId="115527915" sldId="283"/>
            <ac:spMk id="18" creationId="{B5E326A3-EB92-4BDA-9F77-45197E0CBE7E}"/>
          </ac:spMkLst>
        </pc:spChg>
        <pc:spChg chg="add del">
          <ac:chgData name="Ankur Doshi" userId="4f9f14d6-5101-4c03-a27c-50d2ee390b7e" providerId="ADAL" clId="{F9A74839-C77B-44AF-BF86-CFF9FD6DA7A0}" dt="2023-10-19T04:55:11.065" v="4412" actId="26606"/>
          <ac:spMkLst>
            <pc:docMk/>
            <pc:sldMk cId="115527915" sldId="283"/>
            <ac:spMk id="20" creationId="{CAC996C7-7B84-4645-9AA1-6EA85EAB47D6}"/>
          </ac:spMkLst>
        </pc:spChg>
        <pc:spChg chg="add del">
          <ac:chgData name="Ankur Doshi" userId="4f9f14d6-5101-4c03-a27c-50d2ee390b7e" providerId="ADAL" clId="{F9A74839-C77B-44AF-BF86-CFF9FD6DA7A0}" dt="2023-10-19T04:55:11.065" v="4412" actId="26606"/>
          <ac:spMkLst>
            <pc:docMk/>
            <pc:sldMk cId="115527915" sldId="283"/>
            <ac:spMk id="22" creationId="{32DC315B-5680-47D9-B827-34D012FB14B2}"/>
          </ac:spMkLst>
        </pc:spChg>
        <pc:spChg chg="add del">
          <ac:chgData name="Ankur Doshi" userId="4f9f14d6-5101-4c03-a27c-50d2ee390b7e" providerId="ADAL" clId="{F9A74839-C77B-44AF-BF86-CFF9FD6DA7A0}" dt="2023-10-19T04:56:20.519" v="4427" actId="26606"/>
          <ac:spMkLst>
            <pc:docMk/>
            <pc:sldMk cId="115527915" sldId="283"/>
            <ac:spMk id="27" creationId="{3FAD17B9-9E6C-4DD1-9728-97B5E5FCCAB2}"/>
          </ac:spMkLst>
        </pc:spChg>
        <pc:spChg chg="add del">
          <ac:chgData name="Ankur Doshi" userId="4f9f14d6-5101-4c03-a27c-50d2ee390b7e" providerId="ADAL" clId="{F9A74839-C77B-44AF-BF86-CFF9FD6DA7A0}" dt="2023-10-19T04:56:20.519" v="4427" actId="26606"/>
          <ac:spMkLst>
            <pc:docMk/>
            <pc:sldMk cId="115527915" sldId="283"/>
            <ac:spMk id="29" creationId="{D7AC3F90-A588-42FF-B41D-062A8D91B9E5}"/>
          </ac:spMkLst>
        </pc:spChg>
        <pc:spChg chg="add del">
          <ac:chgData name="Ankur Doshi" userId="4f9f14d6-5101-4c03-a27c-50d2ee390b7e" providerId="ADAL" clId="{F9A74839-C77B-44AF-BF86-CFF9FD6DA7A0}" dt="2023-10-19T04:56:20.519" v="4427" actId="26606"/>
          <ac:spMkLst>
            <pc:docMk/>
            <pc:sldMk cId="115527915" sldId="283"/>
            <ac:spMk id="33" creationId="{E1AADF25-43E9-4DE0-AD82-4F6052319136}"/>
          </ac:spMkLst>
        </pc:spChg>
        <pc:spChg chg="add del">
          <ac:chgData name="Ankur Doshi" userId="4f9f14d6-5101-4c03-a27c-50d2ee390b7e" providerId="ADAL" clId="{F9A74839-C77B-44AF-BF86-CFF9FD6DA7A0}" dt="2023-10-19T04:56:20.519" v="4427" actId="26606"/>
          <ac:spMkLst>
            <pc:docMk/>
            <pc:sldMk cId="115527915" sldId="283"/>
            <ac:spMk id="35" creationId="{CBC2D515-EF3C-4E4E-8BC1-192B21E92713}"/>
          </ac:spMkLst>
        </pc:spChg>
        <pc:spChg chg="add del">
          <ac:chgData name="Ankur Doshi" userId="4f9f14d6-5101-4c03-a27c-50d2ee390b7e" providerId="ADAL" clId="{F9A74839-C77B-44AF-BF86-CFF9FD6DA7A0}" dt="2023-10-19T04:56:03.049" v="4420" actId="26606"/>
          <ac:spMkLst>
            <pc:docMk/>
            <pc:sldMk cId="115527915" sldId="283"/>
            <ac:spMk id="40" creationId="{B5E326A3-EB92-4BDA-9F77-45197E0CBE7E}"/>
          </ac:spMkLst>
        </pc:spChg>
        <pc:spChg chg="add del">
          <ac:chgData name="Ankur Doshi" userId="4f9f14d6-5101-4c03-a27c-50d2ee390b7e" providerId="ADAL" clId="{F9A74839-C77B-44AF-BF86-CFF9FD6DA7A0}" dt="2023-10-19T04:56:03.049" v="4420" actId="26606"/>
          <ac:spMkLst>
            <pc:docMk/>
            <pc:sldMk cId="115527915" sldId="283"/>
            <ac:spMk id="42" creationId="{CAC996C7-7B84-4645-9AA1-6EA85EAB47D6}"/>
          </ac:spMkLst>
        </pc:spChg>
        <pc:spChg chg="add del">
          <ac:chgData name="Ankur Doshi" userId="4f9f14d6-5101-4c03-a27c-50d2ee390b7e" providerId="ADAL" clId="{F9A74839-C77B-44AF-BF86-CFF9FD6DA7A0}" dt="2023-10-19T04:56:03.049" v="4420" actId="26606"/>
          <ac:spMkLst>
            <pc:docMk/>
            <pc:sldMk cId="115527915" sldId="283"/>
            <ac:spMk id="44" creationId="{32DC315B-5680-47D9-B827-34D012FB14B2}"/>
          </ac:spMkLst>
        </pc:spChg>
        <pc:spChg chg="add del">
          <ac:chgData name="Ankur Doshi" userId="4f9f14d6-5101-4c03-a27c-50d2ee390b7e" providerId="ADAL" clId="{F9A74839-C77B-44AF-BF86-CFF9FD6DA7A0}" dt="2023-10-19T04:56:07.328" v="4422" actId="26606"/>
          <ac:spMkLst>
            <pc:docMk/>
            <pc:sldMk cId="115527915" sldId="283"/>
            <ac:spMk id="46" creationId="{B59CD79B-13FF-4DE6-AF06-77B560C62859}"/>
          </ac:spMkLst>
        </pc:spChg>
        <pc:spChg chg="add del">
          <ac:chgData name="Ankur Doshi" userId="4f9f14d6-5101-4c03-a27c-50d2ee390b7e" providerId="ADAL" clId="{F9A74839-C77B-44AF-BF86-CFF9FD6DA7A0}" dt="2023-10-19T04:56:10.626" v="4424" actId="26606"/>
          <ac:spMkLst>
            <pc:docMk/>
            <pc:sldMk cId="115527915" sldId="283"/>
            <ac:spMk id="49" creationId="{EC0294F1-7EE2-4EB9-A41B-908481D40AC9}"/>
          </ac:spMkLst>
        </pc:spChg>
        <pc:spChg chg="add del">
          <ac:chgData name="Ankur Doshi" userId="4f9f14d6-5101-4c03-a27c-50d2ee390b7e" providerId="ADAL" clId="{F9A74839-C77B-44AF-BF86-CFF9FD6DA7A0}" dt="2023-10-19T04:56:10.626" v="4424" actId="26606"/>
          <ac:spMkLst>
            <pc:docMk/>
            <pc:sldMk cId="115527915" sldId="283"/>
            <ac:spMk id="50" creationId="{B5E326A3-EB92-4BDA-9F77-45197E0CBE7E}"/>
          </ac:spMkLst>
        </pc:spChg>
        <pc:spChg chg="add del">
          <ac:chgData name="Ankur Doshi" userId="4f9f14d6-5101-4c03-a27c-50d2ee390b7e" providerId="ADAL" clId="{F9A74839-C77B-44AF-BF86-CFF9FD6DA7A0}" dt="2023-10-19T04:56:10.626" v="4424" actId="26606"/>
          <ac:spMkLst>
            <pc:docMk/>
            <pc:sldMk cId="115527915" sldId="283"/>
            <ac:spMk id="51" creationId="{CAC996C7-7B84-4645-9AA1-6EA85EAB47D6}"/>
          </ac:spMkLst>
        </pc:spChg>
        <pc:spChg chg="add del">
          <ac:chgData name="Ankur Doshi" userId="4f9f14d6-5101-4c03-a27c-50d2ee390b7e" providerId="ADAL" clId="{F9A74839-C77B-44AF-BF86-CFF9FD6DA7A0}" dt="2023-10-19T04:56:10.626" v="4424" actId="26606"/>
          <ac:spMkLst>
            <pc:docMk/>
            <pc:sldMk cId="115527915" sldId="283"/>
            <ac:spMk id="52" creationId="{32DC315B-5680-47D9-B827-34D012FB14B2}"/>
          </ac:spMkLst>
        </pc:spChg>
        <pc:spChg chg="add del">
          <ac:chgData name="Ankur Doshi" userId="4f9f14d6-5101-4c03-a27c-50d2ee390b7e" providerId="ADAL" clId="{F9A74839-C77B-44AF-BF86-CFF9FD6DA7A0}" dt="2023-10-19T04:56:20.388" v="4426" actId="26606"/>
          <ac:spMkLst>
            <pc:docMk/>
            <pc:sldMk cId="115527915" sldId="283"/>
            <ac:spMk id="54" creationId="{3FAD17B9-9E6C-4DD1-9728-97B5E5FCCAB2}"/>
          </ac:spMkLst>
        </pc:spChg>
        <pc:spChg chg="add del">
          <ac:chgData name="Ankur Doshi" userId="4f9f14d6-5101-4c03-a27c-50d2ee390b7e" providerId="ADAL" clId="{F9A74839-C77B-44AF-BF86-CFF9FD6DA7A0}" dt="2023-10-19T04:56:20.388" v="4426" actId="26606"/>
          <ac:spMkLst>
            <pc:docMk/>
            <pc:sldMk cId="115527915" sldId="283"/>
            <ac:spMk id="55" creationId="{D7AC3F90-A588-42FF-B41D-062A8D91B9E5}"/>
          </ac:spMkLst>
        </pc:spChg>
        <pc:spChg chg="add del">
          <ac:chgData name="Ankur Doshi" userId="4f9f14d6-5101-4c03-a27c-50d2ee390b7e" providerId="ADAL" clId="{F9A74839-C77B-44AF-BF86-CFF9FD6DA7A0}" dt="2023-10-19T04:56:20.388" v="4426" actId="26606"/>
          <ac:spMkLst>
            <pc:docMk/>
            <pc:sldMk cId="115527915" sldId="283"/>
            <ac:spMk id="57" creationId="{E1AADF25-43E9-4DE0-AD82-4F6052319136}"/>
          </ac:spMkLst>
        </pc:spChg>
        <pc:spChg chg="add del">
          <ac:chgData name="Ankur Doshi" userId="4f9f14d6-5101-4c03-a27c-50d2ee390b7e" providerId="ADAL" clId="{F9A74839-C77B-44AF-BF86-CFF9FD6DA7A0}" dt="2023-10-19T04:56:20.388" v="4426" actId="26606"/>
          <ac:spMkLst>
            <pc:docMk/>
            <pc:sldMk cId="115527915" sldId="283"/>
            <ac:spMk id="58" creationId="{CBC2D515-EF3C-4E4E-8BC1-192B21E92713}"/>
          </ac:spMkLst>
        </pc:spChg>
        <pc:spChg chg="add">
          <ac:chgData name="Ankur Doshi" userId="4f9f14d6-5101-4c03-a27c-50d2ee390b7e" providerId="ADAL" clId="{F9A74839-C77B-44AF-BF86-CFF9FD6DA7A0}" dt="2023-10-19T04:56:20.519" v="4427" actId="26606"/>
          <ac:spMkLst>
            <pc:docMk/>
            <pc:sldMk cId="115527915" sldId="283"/>
            <ac:spMk id="60" creationId="{B59CD79B-13FF-4DE6-AF06-77B560C62859}"/>
          </ac:spMkLst>
        </pc:spChg>
        <pc:graphicFrameChg chg="add mod modGraphic">
          <ac:chgData name="Ankur Doshi" userId="4f9f14d6-5101-4c03-a27c-50d2ee390b7e" providerId="ADAL" clId="{F9A74839-C77B-44AF-BF86-CFF9FD6DA7A0}" dt="2023-10-19T04:56:20.519" v="4427" actId="26606"/>
          <ac:graphicFrameMkLst>
            <pc:docMk/>
            <pc:sldMk cId="115527915" sldId="283"/>
            <ac:graphicFrameMk id="5" creationId="{F5824261-AD82-CC24-0389-739233630AEE}"/>
          </ac:graphicFrameMkLst>
        </pc:graphicFrameChg>
        <pc:picChg chg="add del">
          <ac:chgData name="Ankur Doshi" userId="4f9f14d6-5101-4c03-a27c-50d2ee390b7e" providerId="ADAL" clId="{F9A74839-C77B-44AF-BF86-CFF9FD6DA7A0}" dt="2023-10-19T04:56:20.519" v="4427" actId="26606"/>
          <ac:picMkLst>
            <pc:docMk/>
            <pc:sldMk cId="115527915" sldId="283"/>
            <ac:picMk id="31" creationId="{015AB904-4FB7-4A0D-B43E-03ACF05E1445}"/>
          </ac:picMkLst>
        </pc:picChg>
        <pc:picChg chg="add del">
          <ac:chgData name="Ankur Doshi" userId="4f9f14d6-5101-4c03-a27c-50d2ee390b7e" providerId="ADAL" clId="{F9A74839-C77B-44AF-BF86-CFF9FD6DA7A0}" dt="2023-10-19T04:56:07.328" v="4422" actId="26606"/>
          <ac:picMkLst>
            <pc:docMk/>
            <pc:sldMk cId="115527915" sldId="283"/>
            <ac:picMk id="47" creationId="{402D77BF-B8EB-4AFE-AC21-08C836EF16A7}"/>
          </ac:picMkLst>
        </pc:picChg>
        <pc:picChg chg="add del">
          <ac:chgData name="Ankur Doshi" userId="4f9f14d6-5101-4c03-a27c-50d2ee390b7e" providerId="ADAL" clId="{F9A74839-C77B-44AF-BF86-CFF9FD6DA7A0}" dt="2023-10-19T04:56:20.388" v="4426" actId="26606"/>
          <ac:picMkLst>
            <pc:docMk/>
            <pc:sldMk cId="115527915" sldId="283"/>
            <ac:picMk id="56" creationId="{015AB904-4FB7-4A0D-B43E-03ACF05E1445}"/>
          </ac:picMkLst>
        </pc:picChg>
        <pc:picChg chg="add">
          <ac:chgData name="Ankur Doshi" userId="4f9f14d6-5101-4c03-a27c-50d2ee390b7e" providerId="ADAL" clId="{F9A74839-C77B-44AF-BF86-CFF9FD6DA7A0}" dt="2023-10-19T04:56:20.519" v="4427" actId="26606"/>
          <ac:picMkLst>
            <pc:docMk/>
            <pc:sldMk cId="115527915" sldId="283"/>
            <ac:picMk id="61" creationId="{402D77BF-B8EB-4AFE-AC21-08C836EF16A7}"/>
          </ac:picMkLst>
        </pc:picChg>
      </pc:sldChg>
      <pc:sldChg chg="addSp modSp new mod setBg">
        <pc:chgData name="Ankur Doshi" userId="4f9f14d6-5101-4c03-a27c-50d2ee390b7e" providerId="ADAL" clId="{F9A74839-C77B-44AF-BF86-CFF9FD6DA7A0}" dt="2023-10-19T04:57:15.772" v="4525" actId="26606"/>
        <pc:sldMkLst>
          <pc:docMk/>
          <pc:sldMk cId="594197385" sldId="284"/>
        </pc:sldMkLst>
        <pc:spChg chg="mod">
          <ac:chgData name="Ankur Doshi" userId="4f9f14d6-5101-4c03-a27c-50d2ee390b7e" providerId="ADAL" clId="{F9A74839-C77B-44AF-BF86-CFF9FD6DA7A0}" dt="2023-10-19T04:57:15.772" v="4525" actId="26606"/>
          <ac:spMkLst>
            <pc:docMk/>
            <pc:sldMk cId="594197385" sldId="284"/>
            <ac:spMk id="2" creationId="{417D7CE2-4C58-5C19-FFDF-2C97D655B5BA}"/>
          </ac:spMkLst>
        </pc:spChg>
        <pc:spChg chg="mod">
          <ac:chgData name="Ankur Doshi" userId="4f9f14d6-5101-4c03-a27c-50d2ee390b7e" providerId="ADAL" clId="{F9A74839-C77B-44AF-BF86-CFF9FD6DA7A0}" dt="2023-10-19T04:57:15.772" v="4525" actId="26606"/>
          <ac:spMkLst>
            <pc:docMk/>
            <pc:sldMk cId="594197385" sldId="284"/>
            <ac:spMk id="3" creationId="{4F37F33D-A4AA-7442-50DB-CBF9AA418227}"/>
          </ac:spMkLst>
        </pc:spChg>
        <pc:spChg chg="add">
          <ac:chgData name="Ankur Doshi" userId="4f9f14d6-5101-4c03-a27c-50d2ee390b7e" providerId="ADAL" clId="{F9A74839-C77B-44AF-BF86-CFF9FD6DA7A0}" dt="2023-10-19T04:57:15.772" v="4525" actId="26606"/>
          <ac:spMkLst>
            <pc:docMk/>
            <pc:sldMk cId="594197385" sldId="284"/>
            <ac:spMk id="9" creationId="{3FAD17B9-9E6C-4DD1-9728-97B5E5FCCAB2}"/>
          </ac:spMkLst>
        </pc:spChg>
        <pc:spChg chg="add">
          <ac:chgData name="Ankur Doshi" userId="4f9f14d6-5101-4c03-a27c-50d2ee390b7e" providerId="ADAL" clId="{F9A74839-C77B-44AF-BF86-CFF9FD6DA7A0}" dt="2023-10-19T04:57:15.772" v="4525" actId="26606"/>
          <ac:spMkLst>
            <pc:docMk/>
            <pc:sldMk cId="594197385" sldId="284"/>
            <ac:spMk id="11" creationId="{D7AC3F90-A588-42FF-B41D-062A8D91B9E5}"/>
          </ac:spMkLst>
        </pc:spChg>
        <pc:spChg chg="add">
          <ac:chgData name="Ankur Doshi" userId="4f9f14d6-5101-4c03-a27c-50d2ee390b7e" providerId="ADAL" clId="{F9A74839-C77B-44AF-BF86-CFF9FD6DA7A0}" dt="2023-10-19T04:57:15.772" v="4525" actId="26606"/>
          <ac:spMkLst>
            <pc:docMk/>
            <pc:sldMk cId="594197385" sldId="284"/>
            <ac:spMk id="15" creationId="{E1AADF25-43E9-4DE0-AD82-4F6052319136}"/>
          </ac:spMkLst>
        </pc:spChg>
        <pc:spChg chg="add">
          <ac:chgData name="Ankur Doshi" userId="4f9f14d6-5101-4c03-a27c-50d2ee390b7e" providerId="ADAL" clId="{F9A74839-C77B-44AF-BF86-CFF9FD6DA7A0}" dt="2023-10-19T04:57:15.772" v="4525" actId="26606"/>
          <ac:spMkLst>
            <pc:docMk/>
            <pc:sldMk cId="594197385" sldId="284"/>
            <ac:spMk id="17" creationId="{CBC2D515-EF3C-4E4E-8BC1-192B21E92713}"/>
          </ac:spMkLst>
        </pc:spChg>
        <pc:picChg chg="add">
          <ac:chgData name="Ankur Doshi" userId="4f9f14d6-5101-4c03-a27c-50d2ee390b7e" providerId="ADAL" clId="{F9A74839-C77B-44AF-BF86-CFF9FD6DA7A0}" dt="2023-10-19T04:57:15.772" v="4525" actId="26606"/>
          <ac:picMkLst>
            <pc:docMk/>
            <pc:sldMk cId="594197385" sldId="284"/>
            <ac:picMk id="5" creationId="{E52B21B6-E344-DCB5-301A-E96AE71585A9}"/>
          </ac:picMkLst>
        </pc:picChg>
        <pc:picChg chg="add">
          <ac:chgData name="Ankur Doshi" userId="4f9f14d6-5101-4c03-a27c-50d2ee390b7e" providerId="ADAL" clId="{F9A74839-C77B-44AF-BF86-CFF9FD6DA7A0}" dt="2023-10-19T04:57:15.772" v="4525" actId="26606"/>
          <ac:picMkLst>
            <pc:docMk/>
            <pc:sldMk cId="594197385" sldId="284"/>
            <ac:picMk id="13" creationId="{015AB904-4FB7-4A0D-B43E-03ACF05E1445}"/>
          </ac:picMkLst>
        </pc:picChg>
      </pc:sldChg>
      <pc:sldChg chg="addSp modSp new mod setBg">
        <pc:chgData name="Ankur Doshi" userId="4f9f14d6-5101-4c03-a27c-50d2ee390b7e" providerId="ADAL" clId="{F9A74839-C77B-44AF-BF86-CFF9FD6DA7A0}" dt="2023-10-19T05:04:05.814" v="5073" actId="26606"/>
        <pc:sldMkLst>
          <pc:docMk/>
          <pc:sldMk cId="3752182511" sldId="285"/>
        </pc:sldMkLst>
        <pc:spChg chg="mod">
          <ac:chgData name="Ankur Doshi" userId="4f9f14d6-5101-4c03-a27c-50d2ee390b7e" providerId="ADAL" clId="{F9A74839-C77B-44AF-BF86-CFF9FD6DA7A0}" dt="2023-10-19T05:04:05.814" v="5073" actId="26606"/>
          <ac:spMkLst>
            <pc:docMk/>
            <pc:sldMk cId="3752182511" sldId="285"/>
            <ac:spMk id="2" creationId="{1EB68AF2-70CF-FBAD-00F6-B59B4C2B1239}"/>
          </ac:spMkLst>
        </pc:spChg>
        <pc:spChg chg="mod">
          <ac:chgData name="Ankur Doshi" userId="4f9f14d6-5101-4c03-a27c-50d2ee390b7e" providerId="ADAL" clId="{F9A74839-C77B-44AF-BF86-CFF9FD6DA7A0}" dt="2023-10-19T05:04:05.814" v="5073" actId="26606"/>
          <ac:spMkLst>
            <pc:docMk/>
            <pc:sldMk cId="3752182511" sldId="285"/>
            <ac:spMk id="3" creationId="{DA3ABF6E-1CDD-D16C-1C02-D19967CE748A}"/>
          </ac:spMkLst>
        </pc:spChg>
        <pc:spChg chg="add">
          <ac:chgData name="Ankur Doshi" userId="4f9f14d6-5101-4c03-a27c-50d2ee390b7e" providerId="ADAL" clId="{F9A74839-C77B-44AF-BF86-CFF9FD6DA7A0}" dt="2023-10-19T05:04:05.814" v="5073" actId="26606"/>
          <ac:spMkLst>
            <pc:docMk/>
            <pc:sldMk cId="3752182511" sldId="285"/>
            <ac:spMk id="8" creationId="{8F3CF990-ACB8-443A-BB74-D36EC8A00B02}"/>
          </ac:spMkLst>
        </pc:spChg>
        <pc:spChg chg="add">
          <ac:chgData name="Ankur Doshi" userId="4f9f14d6-5101-4c03-a27c-50d2ee390b7e" providerId="ADAL" clId="{F9A74839-C77B-44AF-BF86-CFF9FD6DA7A0}" dt="2023-10-19T05:04:05.814" v="5073" actId="26606"/>
          <ac:spMkLst>
            <pc:docMk/>
            <pc:sldMk cId="3752182511" sldId="285"/>
            <ac:spMk id="10" creationId="{2601900C-265D-4146-A578-477541E3DF28}"/>
          </ac:spMkLst>
        </pc:spChg>
        <pc:spChg chg="add">
          <ac:chgData name="Ankur Doshi" userId="4f9f14d6-5101-4c03-a27c-50d2ee390b7e" providerId="ADAL" clId="{F9A74839-C77B-44AF-BF86-CFF9FD6DA7A0}" dt="2023-10-19T05:04:05.814" v="5073" actId="26606"/>
          <ac:spMkLst>
            <pc:docMk/>
            <pc:sldMk cId="3752182511" sldId="285"/>
            <ac:spMk id="14" creationId="{65F94F98-3A57-49AA-838E-91AAF600B6EE}"/>
          </ac:spMkLst>
        </pc:spChg>
        <pc:spChg chg="add">
          <ac:chgData name="Ankur Doshi" userId="4f9f14d6-5101-4c03-a27c-50d2ee390b7e" providerId="ADAL" clId="{F9A74839-C77B-44AF-BF86-CFF9FD6DA7A0}" dt="2023-10-19T05:04:05.814" v="5073" actId="26606"/>
          <ac:spMkLst>
            <pc:docMk/>
            <pc:sldMk cId="3752182511" sldId="285"/>
            <ac:spMk id="18" creationId="{41F8C064-2DC5-4758-B49C-76BFF64052AF}"/>
          </ac:spMkLst>
        </pc:spChg>
        <pc:spChg chg="add">
          <ac:chgData name="Ankur Doshi" userId="4f9f14d6-5101-4c03-a27c-50d2ee390b7e" providerId="ADAL" clId="{F9A74839-C77B-44AF-BF86-CFF9FD6DA7A0}" dt="2023-10-19T05:04:05.814" v="5073" actId="26606"/>
          <ac:spMkLst>
            <pc:docMk/>
            <pc:sldMk cId="3752182511" sldId="285"/>
            <ac:spMk id="20" creationId="{FBD68200-BC03-4015-860B-CD5C30CD76B8}"/>
          </ac:spMkLst>
        </pc:spChg>
        <pc:spChg chg="add">
          <ac:chgData name="Ankur Doshi" userId="4f9f14d6-5101-4c03-a27c-50d2ee390b7e" providerId="ADAL" clId="{F9A74839-C77B-44AF-BF86-CFF9FD6DA7A0}" dt="2023-10-19T05:04:05.814" v="5073" actId="26606"/>
          <ac:spMkLst>
            <pc:docMk/>
            <pc:sldMk cId="3752182511" sldId="285"/>
            <ac:spMk id="22" creationId="{A0B5529D-5CAA-4BF2-B5C9-34705E7661F9}"/>
          </ac:spMkLst>
        </pc:spChg>
        <pc:spChg chg="add">
          <ac:chgData name="Ankur Doshi" userId="4f9f14d6-5101-4c03-a27c-50d2ee390b7e" providerId="ADAL" clId="{F9A74839-C77B-44AF-BF86-CFF9FD6DA7A0}" dt="2023-10-19T05:04:05.814" v="5073" actId="26606"/>
          <ac:spMkLst>
            <pc:docMk/>
            <pc:sldMk cId="3752182511" sldId="285"/>
            <ac:spMk id="24" creationId="{332A6F87-AC28-4AA8-B8A6-AEBC67BD0D64}"/>
          </ac:spMkLst>
        </pc:spChg>
        <pc:picChg chg="add">
          <ac:chgData name="Ankur Doshi" userId="4f9f14d6-5101-4c03-a27c-50d2ee390b7e" providerId="ADAL" clId="{F9A74839-C77B-44AF-BF86-CFF9FD6DA7A0}" dt="2023-10-19T05:04:05.814" v="5073" actId="26606"/>
          <ac:picMkLst>
            <pc:docMk/>
            <pc:sldMk cId="3752182511" sldId="285"/>
            <ac:picMk id="12" creationId="{00B98862-BEE1-44FB-A335-A1B9106B445E}"/>
          </ac:picMkLst>
        </pc:picChg>
        <pc:picChg chg="add">
          <ac:chgData name="Ankur Doshi" userId="4f9f14d6-5101-4c03-a27c-50d2ee390b7e" providerId="ADAL" clId="{F9A74839-C77B-44AF-BF86-CFF9FD6DA7A0}" dt="2023-10-19T05:04:05.814" v="5073" actId="26606"/>
          <ac:picMkLst>
            <pc:docMk/>
            <pc:sldMk cId="3752182511" sldId="285"/>
            <ac:picMk id="16" creationId="{7185CF21-0594-48C0-9F3E-254D6BCE9D9B}"/>
          </ac:picMkLst>
        </pc:picChg>
      </pc:sldChg>
      <pc:sldChg chg="addSp modSp new mod setBg">
        <pc:chgData name="Ankur Doshi" userId="4f9f14d6-5101-4c03-a27c-50d2ee390b7e" providerId="ADAL" clId="{F9A74839-C77B-44AF-BF86-CFF9FD6DA7A0}" dt="2023-10-19T05:04:10.355" v="5074" actId="26606"/>
        <pc:sldMkLst>
          <pc:docMk/>
          <pc:sldMk cId="350998081" sldId="286"/>
        </pc:sldMkLst>
        <pc:spChg chg="mod">
          <ac:chgData name="Ankur Doshi" userId="4f9f14d6-5101-4c03-a27c-50d2ee390b7e" providerId="ADAL" clId="{F9A74839-C77B-44AF-BF86-CFF9FD6DA7A0}" dt="2023-10-19T05:04:10.355" v="5074" actId="26606"/>
          <ac:spMkLst>
            <pc:docMk/>
            <pc:sldMk cId="350998081" sldId="286"/>
            <ac:spMk id="2" creationId="{88CCC1C9-078E-5E07-ECE7-3F29B2F6C4A1}"/>
          </ac:spMkLst>
        </pc:spChg>
        <pc:spChg chg="mod">
          <ac:chgData name="Ankur Doshi" userId="4f9f14d6-5101-4c03-a27c-50d2ee390b7e" providerId="ADAL" clId="{F9A74839-C77B-44AF-BF86-CFF9FD6DA7A0}" dt="2023-10-19T05:04:10.355" v="5074" actId="26606"/>
          <ac:spMkLst>
            <pc:docMk/>
            <pc:sldMk cId="350998081" sldId="286"/>
            <ac:spMk id="3" creationId="{C1831AB3-4853-F546-D89D-A40869A4E963}"/>
          </ac:spMkLst>
        </pc:spChg>
        <pc:spChg chg="add">
          <ac:chgData name="Ankur Doshi" userId="4f9f14d6-5101-4c03-a27c-50d2ee390b7e" providerId="ADAL" clId="{F9A74839-C77B-44AF-BF86-CFF9FD6DA7A0}" dt="2023-10-19T05:04:10.355" v="5074" actId="26606"/>
          <ac:spMkLst>
            <pc:docMk/>
            <pc:sldMk cId="350998081" sldId="286"/>
            <ac:spMk id="8" creationId="{441B7737-E3D8-47F4-8B54-7529C7A83642}"/>
          </ac:spMkLst>
        </pc:spChg>
        <pc:spChg chg="add">
          <ac:chgData name="Ankur Doshi" userId="4f9f14d6-5101-4c03-a27c-50d2ee390b7e" providerId="ADAL" clId="{F9A74839-C77B-44AF-BF86-CFF9FD6DA7A0}" dt="2023-10-19T05:04:10.355" v="5074" actId="26606"/>
          <ac:spMkLst>
            <pc:docMk/>
            <pc:sldMk cId="350998081" sldId="286"/>
            <ac:spMk id="10" creationId="{5CDAD12E-853D-4E20-9104-7129A3BF0D47}"/>
          </ac:spMkLst>
        </pc:spChg>
        <pc:spChg chg="add">
          <ac:chgData name="Ankur Doshi" userId="4f9f14d6-5101-4c03-a27c-50d2ee390b7e" providerId="ADAL" clId="{F9A74839-C77B-44AF-BF86-CFF9FD6DA7A0}" dt="2023-10-19T05:04:10.355" v="5074" actId="26606"/>
          <ac:spMkLst>
            <pc:docMk/>
            <pc:sldMk cId="350998081" sldId="286"/>
            <ac:spMk id="16" creationId="{AC1E939A-6A69-42AE-8471-3AD3A74AD78A}"/>
          </ac:spMkLst>
        </pc:spChg>
        <pc:spChg chg="add">
          <ac:chgData name="Ankur Doshi" userId="4f9f14d6-5101-4c03-a27c-50d2ee390b7e" providerId="ADAL" clId="{F9A74839-C77B-44AF-BF86-CFF9FD6DA7A0}" dt="2023-10-19T05:04:10.355" v="5074" actId="26606"/>
          <ac:spMkLst>
            <pc:docMk/>
            <pc:sldMk cId="350998081" sldId="286"/>
            <ac:spMk id="18" creationId="{A0B5529D-5CAA-4BF2-B5C9-34705E7661F9}"/>
          </ac:spMkLst>
        </pc:spChg>
        <pc:spChg chg="add">
          <ac:chgData name="Ankur Doshi" userId="4f9f14d6-5101-4c03-a27c-50d2ee390b7e" providerId="ADAL" clId="{F9A74839-C77B-44AF-BF86-CFF9FD6DA7A0}" dt="2023-10-19T05:04:10.355" v="5074" actId="26606"/>
          <ac:spMkLst>
            <pc:docMk/>
            <pc:sldMk cId="350998081" sldId="286"/>
            <ac:spMk id="20" creationId="{4B7BAF6C-CC6F-4F1B-AB92-3ABDF1D44541}"/>
          </ac:spMkLst>
        </pc:spChg>
        <pc:picChg chg="add">
          <ac:chgData name="Ankur Doshi" userId="4f9f14d6-5101-4c03-a27c-50d2ee390b7e" providerId="ADAL" clId="{F9A74839-C77B-44AF-BF86-CFF9FD6DA7A0}" dt="2023-10-19T05:04:10.355" v="5074" actId="26606"/>
          <ac:picMkLst>
            <pc:docMk/>
            <pc:sldMk cId="350998081" sldId="286"/>
            <ac:picMk id="12" creationId="{3DA59AFC-4552-4608-9A63-AFBBC2C02976}"/>
          </ac:picMkLst>
        </pc:picChg>
        <pc:picChg chg="add">
          <ac:chgData name="Ankur Doshi" userId="4f9f14d6-5101-4c03-a27c-50d2ee390b7e" providerId="ADAL" clId="{F9A74839-C77B-44AF-BF86-CFF9FD6DA7A0}" dt="2023-10-19T05:04:10.355" v="5074" actId="26606"/>
          <ac:picMkLst>
            <pc:docMk/>
            <pc:sldMk cId="350998081" sldId="286"/>
            <ac:picMk id="14" creationId="{7185CF21-0594-48C0-9F3E-254D6BCE9D9B}"/>
          </ac:picMkLst>
        </pc:picChg>
      </pc:sldChg>
      <pc:sldChg chg="addSp modSp new mod setBg">
        <pc:chgData name="Ankur Doshi" userId="4f9f14d6-5101-4c03-a27c-50d2ee390b7e" providerId="ADAL" clId="{F9A74839-C77B-44AF-BF86-CFF9FD6DA7A0}" dt="2023-10-19T05:04:16.672" v="5075" actId="26606"/>
        <pc:sldMkLst>
          <pc:docMk/>
          <pc:sldMk cId="2848989011" sldId="287"/>
        </pc:sldMkLst>
        <pc:spChg chg="mod">
          <ac:chgData name="Ankur Doshi" userId="4f9f14d6-5101-4c03-a27c-50d2ee390b7e" providerId="ADAL" clId="{F9A74839-C77B-44AF-BF86-CFF9FD6DA7A0}" dt="2023-10-19T05:04:16.672" v="5075" actId="26606"/>
          <ac:spMkLst>
            <pc:docMk/>
            <pc:sldMk cId="2848989011" sldId="287"/>
            <ac:spMk id="2" creationId="{77885BF7-77C5-8450-BC7B-26235FC37E6A}"/>
          </ac:spMkLst>
        </pc:spChg>
        <pc:spChg chg="mod">
          <ac:chgData name="Ankur Doshi" userId="4f9f14d6-5101-4c03-a27c-50d2ee390b7e" providerId="ADAL" clId="{F9A74839-C77B-44AF-BF86-CFF9FD6DA7A0}" dt="2023-10-19T05:04:16.672" v="5075" actId="26606"/>
          <ac:spMkLst>
            <pc:docMk/>
            <pc:sldMk cId="2848989011" sldId="287"/>
            <ac:spMk id="3" creationId="{9B2B8460-053E-7472-40A0-CD5C7685CA12}"/>
          </ac:spMkLst>
        </pc:spChg>
        <pc:spChg chg="add">
          <ac:chgData name="Ankur Doshi" userId="4f9f14d6-5101-4c03-a27c-50d2ee390b7e" providerId="ADAL" clId="{F9A74839-C77B-44AF-BF86-CFF9FD6DA7A0}" dt="2023-10-19T05:04:16.672" v="5075" actId="26606"/>
          <ac:spMkLst>
            <pc:docMk/>
            <pc:sldMk cId="2848989011" sldId="287"/>
            <ac:spMk id="8" creationId="{3C38C329-05C1-44E0-942C-D7A60A7F2810}"/>
          </ac:spMkLst>
        </pc:spChg>
        <pc:spChg chg="add">
          <ac:chgData name="Ankur Doshi" userId="4f9f14d6-5101-4c03-a27c-50d2ee390b7e" providerId="ADAL" clId="{F9A74839-C77B-44AF-BF86-CFF9FD6DA7A0}" dt="2023-10-19T05:04:16.672" v="5075" actId="26606"/>
          <ac:spMkLst>
            <pc:docMk/>
            <pc:sldMk cId="2848989011" sldId="287"/>
            <ac:spMk id="10" creationId="{1381B148-DE47-4090-9E4B-6067B0405D72}"/>
          </ac:spMkLst>
        </pc:spChg>
        <pc:spChg chg="add">
          <ac:chgData name="Ankur Doshi" userId="4f9f14d6-5101-4c03-a27c-50d2ee390b7e" providerId="ADAL" clId="{F9A74839-C77B-44AF-BF86-CFF9FD6DA7A0}" dt="2023-10-19T05:04:16.672" v="5075" actId="26606"/>
          <ac:spMkLst>
            <pc:docMk/>
            <pc:sldMk cId="2848989011" sldId="287"/>
            <ac:spMk id="14" creationId="{27A1367E-049C-45E5-9C32-CC32DCEAEF94}"/>
          </ac:spMkLst>
        </pc:spChg>
        <pc:spChg chg="add">
          <ac:chgData name="Ankur Doshi" userId="4f9f14d6-5101-4c03-a27c-50d2ee390b7e" providerId="ADAL" clId="{F9A74839-C77B-44AF-BF86-CFF9FD6DA7A0}" dt="2023-10-19T05:04:16.672" v="5075" actId="26606"/>
          <ac:spMkLst>
            <pc:docMk/>
            <pc:sldMk cId="2848989011" sldId="287"/>
            <ac:spMk id="16" creationId="{DA98F3A3-687B-4002-93F2-58E8590DC79F}"/>
          </ac:spMkLst>
        </pc:spChg>
        <pc:spChg chg="add">
          <ac:chgData name="Ankur Doshi" userId="4f9f14d6-5101-4c03-a27c-50d2ee390b7e" providerId="ADAL" clId="{F9A74839-C77B-44AF-BF86-CFF9FD6DA7A0}" dt="2023-10-19T05:04:16.672" v="5075" actId="26606"/>
          <ac:spMkLst>
            <pc:docMk/>
            <pc:sldMk cId="2848989011" sldId="287"/>
            <ac:spMk id="18" creationId="{DA332DFF-5C76-4E16-8CF9-99C316004AB5}"/>
          </ac:spMkLst>
        </pc:spChg>
        <pc:spChg chg="add">
          <ac:chgData name="Ankur Doshi" userId="4f9f14d6-5101-4c03-a27c-50d2ee390b7e" providerId="ADAL" clId="{F9A74839-C77B-44AF-BF86-CFF9FD6DA7A0}" dt="2023-10-19T05:04:16.672" v="5075" actId="26606"/>
          <ac:spMkLst>
            <pc:docMk/>
            <pc:sldMk cId="2848989011" sldId="287"/>
            <ac:spMk id="20" creationId="{CE8DDCB6-CB7F-4357-B284-774DFD05F755}"/>
          </ac:spMkLst>
        </pc:spChg>
        <pc:spChg chg="add">
          <ac:chgData name="Ankur Doshi" userId="4f9f14d6-5101-4c03-a27c-50d2ee390b7e" providerId="ADAL" clId="{F9A74839-C77B-44AF-BF86-CFF9FD6DA7A0}" dt="2023-10-19T05:04:16.672" v="5075" actId="26606"/>
          <ac:spMkLst>
            <pc:docMk/>
            <pc:sldMk cId="2848989011" sldId="287"/>
            <ac:spMk id="22" creationId="{7E1CAA8C-D8F1-4D3B-87B4-4B17F3E28819}"/>
          </ac:spMkLst>
        </pc:spChg>
        <pc:picChg chg="add">
          <ac:chgData name="Ankur Doshi" userId="4f9f14d6-5101-4c03-a27c-50d2ee390b7e" providerId="ADAL" clId="{F9A74839-C77B-44AF-BF86-CFF9FD6DA7A0}" dt="2023-10-19T05:04:16.672" v="5075" actId="26606"/>
          <ac:picMkLst>
            <pc:docMk/>
            <pc:sldMk cId="2848989011" sldId="287"/>
            <ac:picMk id="12" creationId="{A40E99DB-69B1-42D9-9A2E-A196302E0CAC}"/>
          </ac:picMkLst>
        </pc:picChg>
      </pc:sldChg>
      <pc:sldChg chg="addSp modSp new mod setBg">
        <pc:chgData name="Ankur Doshi" userId="4f9f14d6-5101-4c03-a27c-50d2ee390b7e" providerId="ADAL" clId="{F9A74839-C77B-44AF-BF86-CFF9FD6DA7A0}" dt="2023-10-19T05:04:23.891" v="5076" actId="26606"/>
        <pc:sldMkLst>
          <pc:docMk/>
          <pc:sldMk cId="761405653" sldId="288"/>
        </pc:sldMkLst>
        <pc:spChg chg="mod">
          <ac:chgData name="Ankur Doshi" userId="4f9f14d6-5101-4c03-a27c-50d2ee390b7e" providerId="ADAL" clId="{F9A74839-C77B-44AF-BF86-CFF9FD6DA7A0}" dt="2023-10-19T05:04:23.891" v="5076" actId="26606"/>
          <ac:spMkLst>
            <pc:docMk/>
            <pc:sldMk cId="761405653" sldId="288"/>
            <ac:spMk id="2" creationId="{10C15489-54AA-204B-A63F-7E9B709744A9}"/>
          </ac:spMkLst>
        </pc:spChg>
        <pc:spChg chg="mod">
          <ac:chgData name="Ankur Doshi" userId="4f9f14d6-5101-4c03-a27c-50d2ee390b7e" providerId="ADAL" clId="{F9A74839-C77B-44AF-BF86-CFF9FD6DA7A0}" dt="2023-10-19T05:04:23.891" v="5076" actId="26606"/>
          <ac:spMkLst>
            <pc:docMk/>
            <pc:sldMk cId="761405653" sldId="288"/>
            <ac:spMk id="3" creationId="{A45849DA-E9C7-990C-7530-A9E69A79BB4A}"/>
          </ac:spMkLst>
        </pc:spChg>
        <pc:spChg chg="add">
          <ac:chgData name="Ankur Doshi" userId="4f9f14d6-5101-4c03-a27c-50d2ee390b7e" providerId="ADAL" clId="{F9A74839-C77B-44AF-BF86-CFF9FD6DA7A0}" dt="2023-10-19T05:04:23.891" v="5076" actId="26606"/>
          <ac:spMkLst>
            <pc:docMk/>
            <pc:sldMk cId="761405653" sldId="288"/>
            <ac:spMk id="8" creationId="{8F3CF990-ACB8-443A-BB74-D36EC8A00B02}"/>
          </ac:spMkLst>
        </pc:spChg>
        <pc:spChg chg="add">
          <ac:chgData name="Ankur Doshi" userId="4f9f14d6-5101-4c03-a27c-50d2ee390b7e" providerId="ADAL" clId="{F9A74839-C77B-44AF-BF86-CFF9FD6DA7A0}" dt="2023-10-19T05:04:23.891" v="5076" actId="26606"/>
          <ac:spMkLst>
            <pc:docMk/>
            <pc:sldMk cId="761405653" sldId="288"/>
            <ac:spMk id="10" creationId="{2601900C-265D-4146-A578-477541E3DF28}"/>
          </ac:spMkLst>
        </pc:spChg>
        <pc:spChg chg="add">
          <ac:chgData name="Ankur Doshi" userId="4f9f14d6-5101-4c03-a27c-50d2ee390b7e" providerId="ADAL" clId="{F9A74839-C77B-44AF-BF86-CFF9FD6DA7A0}" dt="2023-10-19T05:04:23.891" v="5076" actId="26606"/>
          <ac:spMkLst>
            <pc:docMk/>
            <pc:sldMk cId="761405653" sldId="288"/>
            <ac:spMk id="14" creationId="{65F94F98-3A57-49AA-838E-91AAF600B6EE}"/>
          </ac:spMkLst>
        </pc:spChg>
        <pc:spChg chg="add">
          <ac:chgData name="Ankur Doshi" userId="4f9f14d6-5101-4c03-a27c-50d2ee390b7e" providerId="ADAL" clId="{F9A74839-C77B-44AF-BF86-CFF9FD6DA7A0}" dt="2023-10-19T05:04:23.891" v="5076" actId="26606"/>
          <ac:spMkLst>
            <pc:docMk/>
            <pc:sldMk cId="761405653" sldId="288"/>
            <ac:spMk id="18" creationId="{41F8C064-2DC5-4758-B49C-76BFF64052AF}"/>
          </ac:spMkLst>
        </pc:spChg>
        <pc:spChg chg="add">
          <ac:chgData name="Ankur Doshi" userId="4f9f14d6-5101-4c03-a27c-50d2ee390b7e" providerId="ADAL" clId="{F9A74839-C77B-44AF-BF86-CFF9FD6DA7A0}" dt="2023-10-19T05:04:23.891" v="5076" actId="26606"/>
          <ac:spMkLst>
            <pc:docMk/>
            <pc:sldMk cId="761405653" sldId="288"/>
            <ac:spMk id="20" creationId="{FBD68200-BC03-4015-860B-CD5C30CD76B8}"/>
          </ac:spMkLst>
        </pc:spChg>
        <pc:spChg chg="add">
          <ac:chgData name="Ankur Doshi" userId="4f9f14d6-5101-4c03-a27c-50d2ee390b7e" providerId="ADAL" clId="{F9A74839-C77B-44AF-BF86-CFF9FD6DA7A0}" dt="2023-10-19T05:04:23.891" v="5076" actId="26606"/>
          <ac:spMkLst>
            <pc:docMk/>
            <pc:sldMk cId="761405653" sldId="288"/>
            <ac:spMk id="22" creationId="{A0B5529D-5CAA-4BF2-B5C9-34705E7661F9}"/>
          </ac:spMkLst>
        </pc:spChg>
        <pc:spChg chg="add">
          <ac:chgData name="Ankur Doshi" userId="4f9f14d6-5101-4c03-a27c-50d2ee390b7e" providerId="ADAL" clId="{F9A74839-C77B-44AF-BF86-CFF9FD6DA7A0}" dt="2023-10-19T05:04:23.891" v="5076" actId="26606"/>
          <ac:spMkLst>
            <pc:docMk/>
            <pc:sldMk cId="761405653" sldId="288"/>
            <ac:spMk id="24" creationId="{332A6F87-AC28-4AA8-B8A6-AEBC67BD0D64}"/>
          </ac:spMkLst>
        </pc:spChg>
        <pc:picChg chg="add">
          <ac:chgData name="Ankur Doshi" userId="4f9f14d6-5101-4c03-a27c-50d2ee390b7e" providerId="ADAL" clId="{F9A74839-C77B-44AF-BF86-CFF9FD6DA7A0}" dt="2023-10-19T05:04:23.891" v="5076" actId="26606"/>
          <ac:picMkLst>
            <pc:docMk/>
            <pc:sldMk cId="761405653" sldId="288"/>
            <ac:picMk id="12" creationId="{00B98862-BEE1-44FB-A335-A1B9106B445E}"/>
          </ac:picMkLst>
        </pc:picChg>
        <pc:picChg chg="add">
          <ac:chgData name="Ankur Doshi" userId="4f9f14d6-5101-4c03-a27c-50d2ee390b7e" providerId="ADAL" clId="{F9A74839-C77B-44AF-BF86-CFF9FD6DA7A0}" dt="2023-10-19T05:04:23.891" v="5076" actId="26606"/>
          <ac:picMkLst>
            <pc:docMk/>
            <pc:sldMk cId="761405653" sldId="288"/>
            <ac:picMk id="16" creationId="{7185CF21-0594-48C0-9F3E-254D6BCE9D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C55B4-067A-4972-8136-28DF5314C3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1BBC99D-8F2D-40C2-AF36-D99064A63FFD}">
      <dgm:prSet/>
      <dgm:spPr/>
      <dgm:t>
        <a:bodyPr/>
        <a:lstStyle/>
        <a:p>
          <a:r>
            <a:rPr lang="en-US"/>
            <a:t>Unlawful Practice of Law </a:t>
          </a:r>
        </a:p>
      </dgm:t>
    </dgm:pt>
    <dgm:pt modelId="{C0268BA1-7FE1-410A-A5CC-D2AC3DFFDD8F}" type="parTrans" cxnId="{8F12DC67-DAC1-4886-9DA4-25258AF2FAE4}">
      <dgm:prSet/>
      <dgm:spPr/>
      <dgm:t>
        <a:bodyPr/>
        <a:lstStyle/>
        <a:p>
          <a:endParaRPr lang="en-US"/>
        </a:p>
      </dgm:t>
    </dgm:pt>
    <dgm:pt modelId="{397C520C-1AB2-4FE1-822B-E46CB579AF89}" type="sibTrans" cxnId="{8F12DC67-DAC1-4886-9DA4-25258AF2FAE4}">
      <dgm:prSet/>
      <dgm:spPr/>
      <dgm:t>
        <a:bodyPr/>
        <a:lstStyle/>
        <a:p>
          <a:endParaRPr lang="en-US"/>
        </a:p>
      </dgm:t>
    </dgm:pt>
    <dgm:pt modelId="{3CEAAB24-2C49-4BA1-A4F5-4CC74A504AB4}">
      <dgm:prSet/>
      <dgm:spPr/>
      <dgm:t>
        <a:bodyPr/>
        <a:lstStyle/>
        <a:p>
          <a:r>
            <a:rPr lang="en-US"/>
            <a:t>Supervision </a:t>
          </a:r>
        </a:p>
      </dgm:t>
    </dgm:pt>
    <dgm:pt modelId="{44318587-A8A9-4DED-B8D8-E1A72FA33BA3}" type="parTrans" cxnId="{3ACD52E5-90B0-4665-B347-2E56A7EDE9C3}">
      <dgm:prSet/>
      <dgm:spPr/>
      <dgm:t>
        <a:bodyPr/>
        <a:lstStyle/>
        <a:p>
          <a:endParaRPr lang="en-US"/>
        </a:p>
      </dgm:t>
    </dgm:pt>
    <dgm:pt modelId="{B22DE5A1-129E-41D9-BAB0-81531A61B725}" type="sibTrans" cxnId="{3ACD52E5-90B0-4665-B347-2E56A7EDE9C3}">
      <dgm:prSet/>
      <dgm:spPr/>
      <dgm:t>
        <a:bodyPr/>
        <a:lstStyle/>
        <a:p>
          <a:endParaRPr lang="en-US"/>
        </a:p>
      </dgm:t>
    </dgm:pt>
    <dgm:pt modelId="{0ABCF7EF-079A-447C-BDA0-89A251F08324}">
      <dgm:prSet/>
      <dgm:spPr/>
      <dgm:t>
        <a:bodyPr/>
        <a:lstStyle/>
        <a:p>
          <a:r>
            <a:rPr lang="en-US"/>
            <a:t>Confidentiality </a:t>
          </a:r>
        </a:p>
      </dgm:t>
    </dgm:pt>
    <dgm:pt modelId="{38175C9B-F15E-4A33-A5FE-F42A4134E720}" type="parTrans" cxnId="{49CCEA53-BD1D-4D6F-9286-CCB8577826E1}">
      <dgm:prSet/>
      <dgm:spPr/>
      <dgm:t>
        <a:bodyPr/>
        <a:lstStyle/>
        <a:p>
          <a:endParaRPr lang="en-US"/>
        </a:p>
      </dgm:t>
    </dgm:pt>
    <dgm:pt modelId="{974EFAEA-BEFF-43A4-93B9-29A39F64ABCB}" type="sibTrans" cxnId="{49CCEA53-BD1D-4D6F-9286-CCB8577826E1}">
      <dgm:prSet/>
      <dgm:spPr/>
      <dgm:t>
        <a:bodyPr/>
        <a:lstStyle/>
        <a:p>
          <a:endParaRPr lang="en-US"/>
        </a:p>
      </dgm:t>
    </dgm:pt>
    <dgm:pt modelId="{FB26C364-63B8-468D-9673-8FA92E99867F}">
      <dgm:prSet/>
      <dgm:spPr/>
      <dgm:t>
        <a:bodyPr/>
        <a:lstStyle/>
        <a:p>
          <a:r>
            <a:rPr lang="en-US" dirty="0"/>
            <a:t>Communication </a:t>
          </a:r>
        </a:p>
      </dgm:t>
    </dgm:pt>
    <dgm:pt modelId="{1B07ADA0-8FE8-4C73-ACFF-5F05B87A75C7}" type="parTrans" cxnId="{B8E90F0D-2EF6-4BCE-BA6E-CCFA3983C91A}">
      <dgm:prSet/>
      <dgm:spPr/>
      <dgm:t>
        <a:bodyPr/>
        <a:lstStyle/>
        <a:p>
          <a:endParaRPr lang="en-US"/>
        </a:p>
      </dgm:t>
    </dgm:pt>
    <dgm:pt modelId="{FD2DE3E9-D723-4B65-A4D8-6AA097916BD4}" type="sibTrans" cxnId="{B8E90F0D-2EF6-4BCE-BA6E-CCFA3983C91A}">
      <dgm:prSet/>
      <dgm:spPr/>
      <dgm:t>
        <a:bodyPr/>
        <a:lstStyle/>
        <a:p>
          <a:endParaRPr lang="en-US"/>
        </a:p>
      </dgm:t>
    </dgm:pt>
    <dgm:pt modelId="{4FFBFDFA-29D3-4FDB-B585-C25AD55E0478}">
      <dgm:prSet/>
      <dgm:spPr/>
      <dgm:t>
        <a:bodyPr/>
        <a:lstStyle/>
        <a:p>
          <a:r>
            <a:rPr lang="en-US"/>
            <a:t>Licensed Paralegals </a:t>
          </a:r>
        </a:p>
      </dgm:t>
    </dgm:pt>
    <dgm:pt modelId="{15BCF59C-19F6-4788-B020-46E5C9713672}" type="parTrans" cxnId="{F67C36EC-0621-4B1F-BE7C-18D2C742A93B}">
      <dgm:prSet/>
      <dgm:spPr/>
      <dgm:t>
        <a:bodyPr/>
        <a:lstStyle/>
        <a:p>
          <a:endParaRPr lang="en-US"/>
        </a:p>
      </dgm:t>
    </dgm:pt>
    <dgm:pt modelId="{8988FCEB-E0D9-47B0-A403-24F5CCFA16B1}" type="sibTrans" cxnId="{F67C36EC-0621-4B1F-BE7C-18D2C742A93B}">
      <dgm:prSet/>
      <dgm:spPr/>
      <dgm:t>
        <a:bodyPr/>
        <a:lstStyle/>
        <a:p>
          <a:endParaRPr lang="en-US"/>
        </a:p>
      </dgm:t>
    </dgm:pt>
    <dgm:pt modelId="{5918D512-22AA-4062-93A2-95D37A517A94}" type="pres">
      <dgm:prSet presAssocID="{18BC55B4-067A-4972-8136-28DF5314C389}" presName="vert0" presStyleCnt="0">
        <dgm:presLayoutVars>
          <dgm:dir/>
          <dgm:animOne val="branch"/>
          <dgm:animLvl val="lvl"/>
        </dgm:presLayoutVars>
      </dgm:prSet>
      <dgm:spPr/>
    </dgm:pt>
    <dgm:pt modelId="{8D42070F-7209-491F-AB44-4F3E8BECAAE2}" type="pres">
      <dgm:prSet presAssocID="{81BBC99D-8F2D-40C2-AF36-D99064A63FFD}" presName="thickLine" presStyleLbl="alignNode1" presStyleIdx="0" presStyleCnt="5"/>
      <dgm:spPr/>
    </dgm:pt>
    <dgm:pt modelId="{F243C45A-7F0A-4DD1-A391-800FB788BD99}" type="pres">
      <dgm:prSet presAssocID="{81BBC99D-8F2D-40C2-AF36-D99064A63FFD}" presName="horz1" presStyleCnt="0"/>
      <dgm:spPr/>
    </dgm:pt>
    <dgm:pt modelId="{C6B4079D-F7D6-4C9A-B6BB-A04B0B7AB4FF}" type="pres">
      <dgm:prSet presAssocID="{81BBC99D-8F2D-40C2-AF36-D99064A63FFD}" presName="tx1" presStyleLbl="revTx" presStyleIdx="0" presStyleCnt="5"/>
      <dgm:spPr/>
    </dgm:pt>
    <dgm:pt modelId="{F3D97B3A-04A4-4CA0-9D9C-0801777E6BA1}" type="pres">
      <dgm:prSet presAssocID="{81BBC99D-8F2D-40C2-AF36-D99064A63FFD}" presName="vert1" presStyleCnt="0"/>
      <dgm:spPr/>
    </dgm:pt>
    <dgm:pt modelId="{C42EF08F-C070-45B9-98D1-F00824FD6DE5}" type="pres">
      <dgm:prSet presAssocID="{3CEAAB24-2C49-4BA1-A4F5-4CC74A504AB4}" presName="thickLine" presStyleLbl="alignNode1" presStyleIdx="1" presStyleCnt="5"/>
      <dgm:spPr/>
    </dgm:pt>
    <dgm:pt modelId="{6DC8CE2A-A7E2-4812-8D1C-F47BEDED58F5}" type="pres">
      <dgm:prSet presAssocID="{3CEAAB24-2C49-4BA1-A4F5-4CC74A504AB4}" presName="horz1" presStyleCnt="0"/>
      <dgm:spPr/>
    </dgm:pt>
    <dgm:pt modelId="{AAD6875C-3A1A-4FB4-8AC5-CE8693D60CB0}" type="pres">
      <dgm:prSet presAssocID="{3CEAAB24-2C49-4BA1-A4F5-4CC74A504AB4}" presName="tx1" presStyleLbl="revTx" presStyleIdx="1" presStyleCnt="5"/>
      <dgm:spPr/>
    </dgm:pt>
    <dgm:pt modelId="{AF6D06CA-83F1-4476-9579-49A1E781A66B}" type="pres">
      <dgm:prSet presAssocID="{3CEAAB24-2C49-4BA1-A4F5-4CC74A504AB4}" presName="vert1" presStyleCnt="0"/>
      <dgm:spPr/>
    </dgm:pt>
    <dgm:pt modelId="{D8DA60D5-4FEA-40C1-8347-43340E5958B3}" type="pres">
      <dgm:prSet presAssocID="{0ABCF7EF-079A-447C-BDA0-89A251F08324}" presName="thickLine" presStyleLbl="alignNode1" presStyleIdx="2" presStyleCnt="5"/>
      <dgm:spPr/>
    </dgm:pt>
    <dgm:pt modelId="{CDB69DCB-652C-4CB6-A1F9-84403D432E7C}" type="pres">
      <dgm:prSet presAssocID="{0ABCF7EF-079A-447C-BDA0-89A251F08324}" presName="horz1" presStyleCnt="0"/>
      <dgm:spPr/>
    </dgm:pt>
    <dgm:pt modelId="{E1BA9225-0646-4C2D-B0CA-0356C535EFCF}" type="pres">
      <dgm:prSet presAssocID="{0ABCF7EF-079A-447C-BDA0-89A251F08324}" presName="tx1" presStyleLbl="revTx" presStyleIdx="2" presStyleCnt="5"/>
      <dgm:spPr/>
    </dgm:pt>
    <dgm:pt modelId="{BB0E4924-EE99-4861-B165-C778C08AAF87}" type="pres">
      <dgm:prSet presAssocID="{0ABCF7EF-079A-447C-BDA0-89A251F08324}" presName="vert1" presStyleCnt="0"/>
      <dgm:spPr/>
    </dgm:pt>
    <dgm:pt modelId="{EE88DFC0-286B-489B-BC10-76112BAE09D5}" type="pres">
      <dgm:prSet presAssocID="{FB26C364-63B8-468D-9673-8FA92E99867F}" presName="thickLine" presStyleLbl="alignNode1" presStyleIdx="3" presStyleCnt="5"/>
      <dgm:spPr/>
    </dgm:pt>
    <dgm:pt modelId="{B69EBAE8-7AF6-48F1-AE3B-D5772760B0AD}" type="pres">
      <dgm:prSet presAssocID="{FB26C364-63B8-468D-9673-8FA92E99867F}" presName="horz1" presStyleCnt="0"/>
      <dgm:spPr/>
    </dgm:pt>
    <dgm:pt modelId="{8C7CFB66-C69C-4A44-BD6E-AA1A6224E841}" type="pres">
      <dgm:prSet presAssocID="{FB26C364-63B8-468D-9673-8FA92E99867F}" presName="tx1" presStyleLbl="revTx" presStyleIdx="3" presStyleCnt="5"/>
      <dgm:spPr/>
    </dgm:pt>
    <dgm:pt modelId="{43D97DDD-E42A-4B72-9497-95FA0D822C9F}" type="pres">
      <dgm:prSet presAssocID="{FB26C364-63B8-468D-9673-8FA92E99867F}" presName="vert1" presStyleCnt="0"/>
      <dgm:spPr/>
    </dgm:pt>
    <dgm:pt modelId="{4BD45740-2681-4588-B4F1-3FFE66EA5DA6}" type="pres">
      <dgm:prSet presAssocID="{4FFBFDFA-29D3-4FDB-B585-C25AD55E0478}" presName="thickLine" presStyleLbl="alignNode1" presStyleIdx="4" presStyleCnt="5"/>
      <dgm:spPr/>
    </dgm:pt>
    <dgm:pt modelId="{66646875-38DF-4914-80EE-CF58CE5E68D4}" type="pres">
      <dgm:prSet presAssocID="{4FFBFDFA-29D3-4FDB-B585-C25AD55E0478}" presName="horz1" presStyleCnt="0"/>
      <dgm:spPr/>
    </dgm:pt>
    <dgm:pt modelId="{B69B9838-1772-4BDC-9323-E1E736D27430}" type="pres">
      <dgm:prSet presAssocID="{4FFBFDFA-29D3-4FDB-B585-C25AD55E0478}" presName="tx1" presStyleLbl="revTx" presStyleIdx="4" presStyleCnt="5"/>
      <dgm:spPr/>
    </dgm:pt>
    <dgm:pt modelId="{C4DF8F1D-506F-45BD-A6E2-C20706142EBC}" type="pres">
      <dgm:prSet presAssocID="{4FFBFDFA-29D3-4FDB-B585-C25AD55E0478}" presName="vert1" presStyleCnt="0"/>
      <dgm:spPr/>
    </dgm:pt>
  </dgm:ptLst>
  <dgm:cxnLst>
    <dgm:cxn modelId="{B8E90F0D-2EF6-4BCE-BA6E-CCFA3983C91A}" srcId="{18BC55B4-067A-4972-8136-28DF5314C389}" destId="{FB26C364-63B8-468D-9673-8FA92E99867F}" srcOrd="3" destOrd="0" parTransId="{1B07ADA0-8FE8-4C73-ACFF-5F05B87A75C7}" sibTransId="{FD2DE3E9-D723-4B65-A4D8-6AA097916BD4}"/>
    <dgm:cxn modelId="{CD4AA45D-7EA8-458C-A362-36EFB1B545DB}" type="presOf" srcId="{18BC55B4-067A-4972-8136-28DF5314C389}" destId="{5918D512-22AA-4062-93A2-95D37A517A94}" srcOrd="0" destOrd="0" presId="urn:microsoft.com/office/officeart/2008/layout/LinedList"/>
    <dgm:cxn modelId="{8F12DC67-DAC1-4886-9DA4-25258AF2FAE4}" srcId="{18BC55B4-067A-4972-8136-28DF5314C389}" destId="{81BBC99D-8F2D-40C2-AF36-D99064A63FFD}" srcOrd="0" destOrd="0" parTransId="{C0268BA1-7FE1-410A-A5CC-D2AC3DFFDD8F}" sibTransId="{397C520C-1AB2-4FE1-822B-E46CB579AF89}"/>
    <dgm:cxn modelId="{C5400E4B-5697-4BE4-9104-294100B2E48E}" type="presOf" srcId="{4FFBFDFA-29D3-4FDB-B585-C25AD55E0478}" destId="{B69B9838-1772-4BDC-9323-E1E736D27430}" srcOrd="0" destOrd="0" presId="urn:microsoft.com/office/officeart/2008/layout/LinedList"/>
    <dgm:cxn modelId="{49CCEA53-BD1D-4D6F-9286-CCB8577826E1}" srcId="{18BC55B4-067A-4972-8136-28DF5314C389}" destId="{0ABCF7EF-079A-447C-BDA0-89A251F08324}" srcOrd="2" destOrd="0" parTransId="{38175C9B-F15E-4A33-A5FE-F42A4134E720}" sibTransId="{974EFAEA-BEFF-43A4-93B9-29A39F64ABCB}"/>
    <dgm:cxn modelId="{C4EF7E9A-D621-47ED-A1D6-5962E99D60C9}" type="presOf" srcId="{3CEAAB24-2C49-4BA1-A4F5-4CC74A504AB4}" destId="{AAD6875C-3A1A-4FB4-8AC5-CE8693D60CB0}" srcOrd="0" destOrd="0" presId="urn:microsoft.com/office/officeart/2008/layout/LinedList"/>
    <dgm:cxn modelId="{A03976A9-BE4D-4F57-A793-F16EAA02BDCE}" type="presOf" srcId="{0ABCF7EF-079A-447C-BDA0-89A251F08324}" destId="{E1BA9225-0646-4C2D-B0CA-0356C535EFCF}" srcOrd="0" destOrd="0" presId="urn:microsoft.com/office/officeart/2008/layout/LinedList"/>
    <dgm:cxn modelId="{11016AB3-83AD-4DAE-B8B9-E0A0693504E2}" type="presOf" srcId="{FB26C364-63B8-468D-9673-8FA92E99867F}" destId="{8C7CFB66-C69C-4A44-BD6E-AA1A6224E841}" srcOrd="0" destOrd="0" presId="urn:microsoft.com/office/officeart/2008/layout/LinedList"/>
    <dgm:cxn modelId="{D9D1FACC-3A43-4773-B6E6-E5E32FA2CEF8}" type="presOf" srcId="{81BBC99D-8F2D-40C2-AF36-D99064A63FFD}" destId="{C6B4079D-F7D6-4C9A-B6BB-A04B0B7AB4FF}" srcOrd="0" destOrd="0" presId="urn:microsoft.com/office/officeart/2008/layout/LinedList"/>
    <dgm:cxn modelId="{3ACD52E5-90B0-4665-B347-2E56A7EDE9C3}" srcId="{18BC55B4-067A-4972-8136-28DF5314C389}" destId="{3CEAAB24-2C49-4BA1-A4F5-4CC74A504AB4}" srcOrd="1" destOrd="0" parTransId="{44318587-A8A9-4DED-B8D8-E1A72FA33BA3}" sibTransId="{B22DE5A1-129E-41D9-BAB0-81531A61B725}"/>
    <dgm:cxn modelId="{F67C36EC-0621-4B1F-BE7C-18D2C742A93B}" srcId="{18BC55B4-067A-4972-8136-28DF5314C389}" destId="{4FFBFDFA-29D3-4FDB-B585-C25AD55E0478}" srcOrd="4" destOrd="0" parTransId="{15BCF59C-19F6-4788-B020-46E5C9713672}" sibTransId="{8988FCEB-E0D9-47B0-A403-24F5CCFA16B1}"/>
    <dgm:cxn modelId="{F9471EA1-D3DD-434D-B0E9-2AF3B193DCB5}" type="presParOf" srcId="{5918D512-22AA-4062-93A2-95D37A517A94}" destId="{8D42070F-7209-491F-AB44-4F3E8BECAAE2}" srcOrd="0" destOrd="0" presId="urn:microsoft.com/office/officeart/2008/layout/LinedList"/>
    <dgm:cxn modelId="{89266D8E-D3C6-4F4C-88A6-71B69129D5E9}" type="presParOf" srcId="{5918D512-22AA-4062-93A2-95D37A517A94}" destId="{F243C45A-7F0A-4DD1-A391-800FB788BD99}" srcOrd="1" destOrd="0" presId="urn:microsoft.com/office/officeart/2008/layout/LinedList"/>
    <dgm:cxn modelId="{0CA06F0E-D445-44E8-88FF-8E9D49B3CC5D}" type="presParOf" srcId="{F243C45A-7F0A-4DD1-A391-800FB788BD99}" destId="{C6B4079D-F7D6-4C9A-B6BB-A04B0B7AB4FF}" srcOrd="0" destOrd="0" presId="urn:microsoft.com/office/officeart/2008/layout/LinedList"/>
    <dgm:cxn modelId="{2B7FD2CA-E40F-4CA7-9220-22F42634FEA6}" type="presParOf" srcId="{F243C45A-7F0A-4DD1-A391-800FB788BD99}" destId="{F3D97B3A-04A4-4CA0-9D9C-0801777E6BA1}" srcOrd="1" destOrd="0" presId="urn:microsoft.com/office/officeart/2008/layout/LinedList"/>
    <dgm:cxn modelId="{E1A6928A-9E28-4E18-A943-80A4CA04E31F}" type="presParOf" srcId="{5918D512-22AA-4062-93A2-95D37A517A94}" destId="{C42EF08F-C070-45B9-98D1-F00824FD6DE5}" srcOrd="2" destOrd="0" presId="urn:microsoft.com/office/officeart/2008/layout/LinedList"/>
    <dgm:cxn modelId="{51504925-8807-40C3-A8CA-4B9D0638236B}" type="presParOf" srcId="{5918D512-22AA-4062-93A2-95D37A517A94}" destId="{6DC8CE2A-A7E2-4812-8D1C-F47BEDED58F5}" srcOrd="3" destOrd="0" presId="urn:microsoft.com/office/officeart/2008/layout/LinedList"/>
    <dgm:cxn modelId="{8D7C3985-71DE-46DC-97C9-F6680914391D}" type="presParOf" srcId="{6DC8CE2A-A7E2-4812-8D1C-F47BEDED58F5}" destId="{AAD6875C-3A1A-4FB4-8AC5-CE8693D60CB0}" srcOrd="0" destOrd="0" presId="urn:microsoft.com/office/officeart/2008/layout/LinedList"/>
    <dgm:cxn modelId="{ACEE80C8-8AFB-4637-A096-38E8880BF0F5}" type="presParOf" srcId="{6DC8CE2A-A7E2-4812-8D1C-F47BEDED58F5}" destId="{AF6D06CA-83F1-4476-9579-49A1E781A66B}" srcOrd="1" destOrd="0" presId="urn:microsoft.com/office/officeart/2008/layout/LinedList"/>
    <dgm:cxn modelId="{1F613EA5-25E0-45BB-B699-4CDA9071CDC8}" type="presParOf" srcId="{5918D512-22AA-4062-93A2-95D37A517A94}" destId="{D8DA60D5-4FEA-40C1-8347-43340E5958B3}" srcOrd="4" destOrd="0" presId="urn:microsoft.com/office/officeart/2008/layout/LinedList"/>
    <dgm:cxn modelId="{785E3EF0-B7FD-4AA3-A42A-B87C53564D10}" type="presParOf" srcId="{5918D512-22AA-4062-93A2-95D37A517A94}" destId="{CDB69DCB-652C-4CB6-A1F9-84403D432E7C}" srcOrd="5" destOrd="0" presId="urn:microsoft.com/office/officeart/2008/layout/LinedList"/>
    <dgm:cxn modelId="{ADFFF427-B344-41E9-9961-6BD9C83C35B7}" type="presParOf" srcId="{CDB69DCB-652C-4CB6-A1F9-84403D432E7C}" destId="{E1BA9225-0646-4C2D-B0CA-0356C535EFCF}" srcOrd="0" destOrd="0" presId="urn:microsoft.com/office/officeart/2008/layout/LinedList"/>
    <dgm:cxn modelId="{7A1310C4-A4F0-4E8D-990D-BE1D597EEAF3}" type="presParOf" srcId="{CDB69DCB-652C-4CB6-A1F9-84403D432E7C}" destId="{BB0E4924-EE99-4861-B165-C778C08AAF87}" srcOrd="1" destOrd="0" presId="urn:microsoft.com/office/officeart/2008/layout/LinedList"/>
    <dgm:cxn modelId="{C56C7F67-FB81-453B-9C58-CA762F5EC215}" type="presParOf" srcId="{5918D512-22AA-4062-93A2-95D37A517A94}" destId="{EE88DFC0-286B-489B-BC10-76112BAE09D5}" srcOrd="6" destOrd="0" presId="urn:microsoft.com/office/officeart/2008/layout/LinedList"/>
    <dgm:cxn modelId="{5E72470D-1EA6-41E8-95EB-8E5EB6773B60}" type="presParOf" srcId="{5918D512-22AA-4062-93A2-95D37A517A94}" destId="{B69EBAE8-7AF6-48F1-AE3B-D5772760B0AD}" srcOrd="7" destOrd="0" presId="urn:microsoft.com/office/officeart/2008/layout/LinedList"/>
    <dgm:cxn modelId="{84327179-7846-4EF5-A55E-666A13E25033}" type="presParOf" srcId="{B69EBAE8-7AF6-48F1-AE3B-D5772760B0AD}" destId="{8C7CFB66-C69C-4A44-BD6E-AA1A6224E841}" srcOrd="0" destOrd="0" presId="urn:microsoft.com/office/officeart/2008/layout/LinedList"/>
    <dgm:cxn modelId="{D5A0093B-7643-4D5C-A145-CEDDE76D38C1}" type="presParOf" srcId="{B69EBAE8-7AF6-48F1-AE3B-D5772760B0AD}" destId="{43D97DDD-E42A-4B72-9497-95FA0D822C9F}" srcOrd="1" destOrd="0" presId="urn:microsoft.com/office/officeart/2008/layout/LinedList"/>
    <dgm:cxn modelId="{2CDD5C25-0BAF-45C7-8300-9D1CE6BE150E}" type="presParOf" srcId="{5918D512-22AA-4062-93A2-95D37A517A94}" destId="{4BD45740-2681-4588-B4F1-3FFE66EA5DA6}" srcOrd="8" destOrd="0" presId="urn:microsoft.com/office/officeart/2008/layout/LinedList"/>
    <dgm:cxn modelId="{DBDC56C7-6CC5-4619-8471-C7E0316EB09A}" type="presParOf" srcId="{5918D512-22AA-4062-93A2-95D37A517A94}" destId="{66646875-38DF-4914-80EE-CF58CE5E68D4}" srcOrd="9" destOrd="0" presId="urn:microsoft.com/office/officeart/2008/layout/LinedList"/>
    <dgm:cxn modelId="{B69351AE-B247-4479-AD38-67AD365AEBF3}" type="presParOf" srcId="{66646875-38DF-4914-80EE-CF58CE5E68D4}" destId="{B69B9838-1772-4BDC-9323-E1E736D27430}" srcOrd="0" destOrd="0" presId="urn:microsoft.com/office/officeart/2008/layout/LinedList"/>
    <dgm:cxn modelId="{5E1869D8-2E56-4205-BB75-84AB7B8C1932}" type="presParOf" srcId="{66646875-38DF-4914-80EE-CF58CE5E68D4}" destId="{C4DF8F1D-506F-45BD-A6E2-C20706142EB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7C990-FF35-44E9-8A42-E006492A52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20FD4B-8A09-4C57-90FE-2DC22729B550}">
      <dgm:prSet/>
      <dgm:spPr/>
      <dgm:t>
        <a:bodyPr/>
        <a:lstStyle/>
        <a:p>
          <a:r>
            <a:rPr lang="en-US"/>
            <a:t>Family Law</a:t>
          </a:r>
        </a:p>
      </dgm:t>
    </dgm:pt>
    <dgm:pt modelId="{E097FFBD-39F9-4703-A597-B5C39A8B530C}" type="parTrans" cxnId="{BD84C91D-B549-4B5D-97A7-6B9F23DCECCB}">
      <dgm:prSet/>
      <dgm:spPr/>
      <dgm:t>
        <a:bodyPr/>
        <a:lstStyle/>
        <a:p>
          <a:endParaRPr lang="en-US"/>
        </a:p>
      </dgm:t>
    </dgm:pt>
    <dgm:pt modelId="{CE0AC032-4F4C-4D8B-8AAA-C7D7670A8FA4}" type="sibTrans" cxnId="{BD84C91D-B549-4B5D-97A7-6B9F23DCECCB}">
      <dgm:prSet/>
      <dgm:spPr/>
      <dgm:t>
        <a:bodyPr/>
        <a:lstStyle/>
        <a:p>
          <a:endParaRPr lang="en-US"/>
        </a:p>
      </dgm:t>
    </dgm:pt>
    <dgm:pt modelId="{FFFDBC2C-C5ED-4EFA-8578-B390ACF70072}">
      <dgm:prSet/>
      <dgm:spPr/>
      <dgm:t>
        <a:bodyPr/>
        <a:lstStyle/>
        <a:p>
          <a:r>
            <a:rPr lang="en-US"/>
            <a:t>Dissolution of Marriage</a:t>
          </a:r>
        </a:p>
      </dgm:t>
    </dgm:pt>
    <dgm:pt modelId="{27E03203-AA98-4B56-9E8C-A8F02A71F677}" type="parTrans" cxnId="{3A13088F-3268-4E9A-9167-6C1CF58AD95C}">
      <dgm:prSet/>
      <dgm:spPr/>
      <dgm:t>
        <a:bodyPr/>
        <a:lstStyle/>
        <a:p>
          <a:endParaRPr lang="en-US"/>
        </a:p>
      </dgm:t>
    </dgm:pt>
    <dgm:pt modelId="{10EF98F9-2A5D-43A4-AD36-86023F8914BC}" type="sibTrans" cxnId="{3A13088F-3268-4E9A-9167-6C1CF58AD95C}">
      <dgm:prSet/>
      <dgm:spPr/>
      <dgm:t>
        <a:bodyPr/>
        <a:lstStyle/>
        <a:p>
          <a:endParaRPr lang="en-US"/>
        </a:p>
      </dgm:t>
    </dgm:pt>
    <dgm:pt modelId="{06C14224-25FD-41DE-88E6-E9E382CDCD1F}">
      <dgm:prSet/>
      <dgm:spPr/>
      <dgm:t>
        <a:bodyPr/>
        <a:lstStyle/>
        <a:p>
          <a:r>
            <a:rPr lang="en-US"/>
            <a:t>Separation or Annulment</a:t>
          </a:r>
        </a:p>
      </dgm:t>
    </dgm:pt>
    <dgm:pt modelId="{34DE1E86-F756-4A3F-B221-FA1FC853B54C}" type="parTrans" cxnId="{066EDCC5-D49E-495D-81EC-9C7273D87B28}">
      <dgm:prSet/>
      <dgm:spPr/>
      <dgm:t>
        <a:bodyPr/>
        <a:lstStyle/>
        <a:p>
          <a:endParaRPr lang="en-US"/>
        </a:p>
      </dgm:t>
    </dgm:pt>
    <dgm:pt modelId="{E228EA0D-9642-47DB-9C95-089C1C023FB9}" type="sibTrans" cxnId="{066EDCC5-D49E-495D-81EC-9C7273D87B28}">
      <dgm:prSet/>
      <dgm:spPr/>
      <dgm:t>
        <a:bodyPr/>
        <a:lstStyle/>
        <a:p>
          <a:endParaRPr lang="en-US"/>
        </a:p>
      </dgm:t>
    </dgm:pt>
    <dgm:pt modelId="{88C58C9C-6144-44D6-8502-9511C6C3526F}">
      <dgm:prSet/>
      <dgm:spPr/>
      <dgm:t>
        <a:bodyPr/>
        <a:lstStyle/>
        <a:p>
          <a:r>
            <a:rPr lang="en-US"/>
            <a:t>Custody and Parenting time</a:t>
          </a:r>
        </a:p>
      </dgm:t>
    </dgm:pt>
    <dgm:pt modelId="{682201DC-D68B-4023-ABA3-7F7132E2A84F}" type="parTrans" cxnId="{CEA22062-CC6B-4B48-AC0B-210F0DD045CA}">
      <dgm:prSet/>
      <dgm:spPr/>
      <dgm:t>
        <a:bodyPr/>
        <a:lstStyle/>
        <a:p>
          <a:endParaRPr lang="en-US"/>
        </a:p>
      </dgm:t>
    </dgm:pt>
    <dgm:pt modelId="{84E367DB-2B4A-4180-B24A-683001D68444}" type="sibTrans" cxnId="{CEA22062-CC6B-4B48-AC0B-210F0DD045CA}">
      <dgm:prSet/>
      <dgm:spPr/>
      <dgm:t>
        <a:bodyPr/>
        <a:lstStyle/>
        <a:p>
          <a:endParaRPr lang="en-US"/>
        </a:p>
      </dgm:t>
    </dgm:pt>
    <dgm:pt modelId="{A3502D44-D4A6-4C03-88E0-B36BE1C67164}">
      <dgm:prSet/>
      <dgm:spPr/>
      <dgm:t>
        <a:bodyPr/>
        <a:lstStyle/>
        <a:p>
          <a:r>
            <a:rPr lang="en-US"/>
            <a:t>Child Support and Spousal Support</a:t>
          </a:r>
        </a:p>
      </dgm:t>
    </dgm:pt>
    <dgm:pt modelId="{97CF319E-9A09-4605-8B2B-FC7CD9DF21CC}" type="parTrans" cxnId="{80934E87-6CC1-43C2-8FEA-2646CAB11065}">
      <dgm:prSet/>
      <dgm:spPr/>
      <dgm:t>
        <a:bodyPr/>
        <a:lstStyle/>
        <a:p>
          <a:endParaRPr lang="en-US"/>
        </a:p>
      </dgm:t>
    </dgm:pt>
    <dgm:pt modelId="{9818B752-9CB5-4F83-8CCF-90DCCF97731C}" type="sibTrans" cxnId="{80934E87-6CC1-43C2-8FEA-2646CAB11065}">
      <dgm:prSet/>
      <dgm:spPr/>
      <dgm:t>
        <a:bodyPr/>
        <a:lstStyle/>
        <a:p>
          <a:endParaRPr lang="en-US"/>
        </a:p>
      </dgm:t>
    </dgm:pt>
    <dgm:pt modelId="{111EFD15-1CD8-4023-8CDB-AE85767F1983}">
      <dgm:prSet/>
      <dgm:spPr/>
      <dgm:t>
        <a:bodyPr/>
        <a:lstStyle/>
        <a:p>
          <a:r>
            <a:rPr lang="en-US"/>
            <a:t>Remedial Contempt (excluding confinement)</a:t>
          </a:r>
        </a:p>
      </dgm:t>
    </dgm:pt>
    <dgm:pt modelId="{0B2C3E71-58DE-4E1F-B0ED-A480F96FA2A7}" type="parTrans" cxnId="{FC686AA2-838A-458F-BB79-C10FCDC3E034}">
      <dgm:prSet/>
      <dgm:spPr/>
      <dgm:t>
        <a:bodyPr/>
        <a:lstStyle/>
        <a:p>
          <a:endParaRPr lang="en-US"/>
        </a:p>
      </dgm:t>
    </dgm:pt>
    <dgm:pt modelId="{99605595-5BBB-4093-A7C9-B9F0B3743E7A}" type="sibTrans" cxnId="{FC686AA2-838A-458F-BB79-C10FCDC3E034}">
      <dgm:prSet/>
      <dgm:spPr/>
      <dgm:t>
        <a:bodyPr/>
        <a:lstStyle/>
        <a:p>
          <a:endParaRPr lang="en-US"/>
        </a:p>
      </dgm:t>
    </dgm:pt>
    <dgm:pt modelId="{EABB3A88-5517-46E8-BF22-F8CCFE4817BD}">
      <dgm:prSet/>
      <dgm:spPr/>
      <dgm:t>
        <a:bodyPr/>
        <a:lstStyle/>
        <a:p>
          <a:r>
            <a:rPr lang="en-US"/>
            <a:t>Landlord – Tenant Law</a:t>
          </a:r>
        </a:p>
      </dgm:t>
    </dgm:pt>
    <dgm:pt modelId="{E66E44FD-8FC6-4F3B-8EE9-C34B70C97D47}" type="parTrans" cxnId="{124351F4-2FC6-429F-8976-D1EB14D78FDD}">
      <dgm:prSet/>
      <dgm:spPr/>
      <dgm:t>
        <a:bodyPr/>
        <a:lstStyle/>
        <a:p>
          <a:endParaRPr lang="en-US"/>
        </a:p>
      </dgm:t>
    </dgm:pt>
    <dgm:pt modelId="{F932EA1C-6A5E-434E-AC05-6F3DE20ED032}" type="sibTrans" cxnId="{124351F4-2FC6-429F-8976-D1EB14D78FDD}">
      <dgm:prSet/>
      <dgm:spPr/>
      <dgm:t>
        <a:bodyPr/>
        <a:lstStyle/>
        <a:p>
          <a:endParaRPr lang="en-US"/>
        </a:p>
      </dgm:t>
    </dgm:pt>
    <dgm:pt modelId="{9C598D5E-E5DB-4051-A118-19BCED2359BC}">
      <dgm:prSet/>
      <dgm:spPr/>
      <dgm:t>
        <a:bodyPr/>
        <a:lstStyle/>
        <a:p>
          <a:r>
            <a:rPr lang="en-US"/>
            <a:t>Oregon Residential Landlord – Tenant Act</a:t>
          </a:r>
        </a:p>
      </dgm:t>
    </dgm:pt>
    <dgm:pt modelId="{66E14B3D-61CB-41F2-9977-E9C84BBFABE2}" type="parTrans" cxnId="{DCA074B8-143A-4D8F-B77A-62944D43BD40}">
      <dgm:prSet/>
      <dgm:spPr/>
      <dgm:t>
        <a:bodyPr/>
        <a:lstStyle/>
        <a:p>
          <a:endParaRPr lang="en-US"/>
        </a:p>
      </dgm:t>
    </dgm:pt>
    <dgm:pt modelId="{2E8EDD78-1286-452B-9942-AED3592BAE3A}" type="sibTrans" cxnId="{DCA074B8-143A-4D8F-B77A-62944D43BD40}">
      <dgm:prSet/>
      <dgm:spPr/>
      <dgm:t>
        <a:bodyPr/>
        <a:lstStyle/>
        <a:p>
          <a:endParaRPr lang="en-US"/>
        </a:p>
      </dgm:t>
    </dgm:pt>
    <dgm:pt modelId="{219FDF46-09B6-417D-9947-6F94CE8028C7}">
      <dgm:prSet/>
      <dgm:spPr/>
      <dgm:t>
        <a:bodyPr/>
        <a:lstStyle/>
        <a:p>
          <a:r>
            <a:rPr lang="en-US"/>
            <a:t>Forcible Entry and Wrongful Detainer</a:t>
          </a:r>
        </a:p>
      </dgm:t>
    </dgm:pt>
    <dgm:pt modelId="{2F52308F-9C9F-4D1D-9A9C-57601BBB2620}" type="parTrans" cxnId="{F34633DF-30AC-4D1F-A960-4016FF8F8011}">
      <dgm:prSet/>
      <dgm:spPr/>
      <dgm:t>
        <a:bodyPr/>
        <a:lstStyle/>
        <a:p>
          <a:endParaRPr lang="en-US"/>
        </a:p>
      </dgm:t>
    </dgm:pt>
    <dgm:pt modelId="{EE807F60-5D2A-4589-B239-9D7025517632}" type="sibTrans" cxnId="{F34633DF-30AC-4D1F-A960-4016FF8F8011}">
      <dgm:prSet/>
      <dgm:spPr/>
      <dgm:t>
        <a:bodyPr/>
        <a:lstStyle/>
        <a:p>
          <a:endParaRPr lang="en-US"/>
        </a:p>
      </dgm:t>
    </dgm:pt>
    <dgm:pt modelId="{7C7C0BB0-FA19-47DF-8984-264A42BBF867}" type="pres">
      <dgm:prSet presAssocID="{90D7C990-FF35-44E9-8A42-E006492A5207}" presName="linear" presStyleCnt="0">
        <dgm:presLayoutVars>
          <dgm:animLvl val="lvl"/>
          <dgm:resizeHandles val="exact"/>
        </dgm:presLayoutVars>
      </dgm:prSet>
      <dgm:spPr/>
    </dgm:pt>
    <dgm:pt modelId="{17665B67-051D-4167-80DC-14C8F3A4C59E}" type="pres">
      <dgm:prSet presAssocID="{D120FD4B-8A09-4C57-90FE-2DC22729B550}" presName="parentText" presStyleLbl="node1" presStyleIdx="0" presStyleCnt="2">
        <dgm:presLayoutVars>
          <dgm:chMax val="0"/>
          <dgm:bulletEnabled val="1"/>
        </dgm:presLayoutVars>
      </dgm:prSet>
      <dgm:spPr/>
    </dgm:pt>
    <dgm:pt modelId="{3FFA3CEA-B084-4A94-A8B0-D9151D51BF30}" type="pres">
      <dgm:prSet presAssocID="{D120FD4B-8A09-4C57-90FE-2DC22729B550}" presName="childText" presStyleLbl="revTx" presStyleIdx="0" presStyleCnt="2">
        <dgm:presLayoutVars>
          <dgm:bulletEnabled val="1"/>
        </dgm:presLayoutVars>
      </dgm:prSet>
      <dgm:spPr/>
    </dgm:pt>
    <dgm:pt modelId="{9A99830D-97BF-4386-A416-BF84AE022337}" type="pres">
      <dgm:prSet presAssocID="{EABB3A88-5517-46E8-BF22-F8CCFE4817BD}" presName="parentText" presStyleLbl="node1" presStyleIdx="1" presStyleCnt="2">
        <dgm:presLayoutVars>
          <dgm:chMax val="0"/>
          <dgm:bulletEnabled val="1"/>
        </dgm:presLayoutVars>
      </dgm:prSet>
      <dgm:spPr/>
    </dgm:pt>
    <dgm:pt modelId="{5ED9B868-B9EE-49A7-9297-279BC8F969E2}" type="pres">
      <dgm:prSet presAssocID="{EABB3A88-5517-46E8-BF22-F8CCFE4817BD}" presName="childText" presStyleLbl="revTx" presStyleIdx="1" presStyleCnt="2">
        <dgm:presLayoutVars>
          <dgm:bulletEnabled val="1"/>
        </dgm:presLayoutVars>
      </dgm:prSet>
      <dgm:spPr/>
    </dgm:pt>
  </dgm:ptLst>
  <dgm:cxnLst>
    <dgm:cxn modelId="{668AA603-0AEF-4A7E-9015-89F1D4507BB1}" type="presOf" srcId="{90D7C990-FF35-44E9-8A42-E006492A5207}" destId="{7C7C0BB0-FA19-47DF-8984-264A42BBF867}" srcOrd="0" destOrd="0" presId="urn:microsoft.com/office/officeart/2005/8/layout/vList2"/>
    <dgm:cxn modelId="{BD84C91D-B549-4B5D-97A7-6B9F23DCECCB}" srcId="{90D7C990-FF35-44E9-8A42-E006492A5207}" destId="{D120FD4B-8A09-4C57-90FE-2DC22729B550}" srcOrd="0" destOrd="0" parTransId="{E097FFBD-39F9-4703-A597-B5C39A8B530C}" sibTransId="{CE0AC032-4F4C-4D8B-8AAA-C7D7670A8FA4}"/>
    <dgm:cxn modelId="{F751CF37-163A-4DB4-8AB0-AAE3ABF07C1E}" type="presOf" srcId="{219FDF46-09B6-417D-9947-6F94CE8028C7}" destId="{5ED9B868-B9EE-49A7-9297-279BC8F969E2}" srcOrd="0" destOrd="1" presId="urn:microsoft.com/office/officeart/2005/8/layout/vList2"/>
    <dgm:cxn modelId="{B2F24338-7304-41BB-AD31-B1AE46CD1F5D}" type="presOf" srcId="{EABB3A88-5517-46E8-BF22-F8CCFE4817BD}" destId="{9A99830D-97BF-4386-A416-BF84AE022337}" srcOrd="0" destOrd="0" presId="urn:microsoft.com/office/officeart/2005/8/layout/vList2"/>
    <dgm:cxn modelId="{CEA22062-CC6B-4B48-AC0B-210F0DD045CA}" srcId="{D120FD4B-8A09-4C57-90FE-2DC22729B550}" destId="{88C58C9C-6144-44D6-8502-9511C6C3526F}" srcOrd="2" destOrd="0" parTransId="{682201DC-D68B-4023-ABA3-7F7132E2A84F}" sibTransId="{84E367DB-2B4A-4180-B24A-683001D68444}"/>
    <dgm:cxn modelId="{89A38F47-8FE3-4E2F-916A-E51592BFA818}" type="presOf" srcId="{88C58C9C-6144-44D6-8502-9511C6C3526F}" destId="{3FFA3CEA-B084-4A94-A8B0-D9151D51BF30}" srcOrd="0" destOrd="2" presId="urn:microsoft.com/office/officeart/2005/8/layout/vList2"/>
    <dgm:cxn modelId="{D41B3C68-D9B7-416A-B7DD-1C915A2C74A9}" type="presOf" srcId="{111EFD15-1CD8-4023-8CDB-AE85767F1983}" destId="{3FFA3CEA-B084-4A94-A8B0-D9151D51BF30}" srcOrd="0" destOrd="4" presId="urn:microsoft.com/office/officeart/2005/8/layout/vList2"/>
    <dgm:cxn modelId="{6C25706D-A8E7-4703-8EE6-154DC259A0E8}" type="presOf" srcId="{D120FD4B-8A09-4C57-90FE-2DC22729B550}" destId="{17665B67-051D-4167-80DC-14C8F3A4C59E}" srcOrd="0" destOrd="0" presId="urn:microsoft.com/office/officeart/2005/8/layout/vList2"/>
    <dgm:cxn modelId="{B868527F-A9D5-4379-B4E1-EB38D46FD076}" type="presOf" srcId="{A3502D44-D4A6-4C03-88E0-B36BE1C67164}" destId="{3FFA3CEA-B084-4A94-A8B0-D9151D51BF30}" srcOrd="0" destOrd="3" presId="urn:microsoft.com/office/officeart/2005/8/layout/vList2"/>
    <dgm:cxn modelId="{80934E87-6CC1-43C2-8FEA-2646CAB11065}" srcId="{D120FD4B-8A09-4C57-90FE-2DC22729B550}" destId="{A3502D44-D4A6-4C03-88E0-B36BE1C67164}" srcOrd="3" destOrd="0" parTransId="{97CF319E-9A09-4605-8B2B-FC7CD9DF21CC}" sibTransId="{9818B752-9CB5-4F83-8CCF-90DCCF97731C}"/>
    <dgm:cxn modelId="{78B6788D-A7EE-439B-881A-FFC22A4873FA}" type="presOf" srcId="{9C598D5E-E5DB-4051-A118-19BCED2359BC}" destId="{5ED9B868-B9EE-49A7-9297-279BC8F969E2}" srcOrd="0" destOrd="0" presId="urn:microsoft.com/office/officeart/2005/8/layout/vList2"/>
    <dgm:cxn modelId="{3A13088F-3268-4E9A-9167-6C1CF58AD95C}" srcId="{D120FD4B-8A09-4C57-90FE-2DC22729B550}" destId="{FFFDBC2C-C5ED-4EFA-8578-B390ACF70072}" srcOrd="0" destOrd="0" parTransId="{27E03203-AA98-4B56-9E8C-A8F02A71F677}" sibTransId="{10EF98F9-2A5D-43A4-AD36-86023F8914BC}"/>
    <dgm:cxn modelId="{FC686AA2-838A-458F-BB79-C10FCDC3E034}" srcId="{D120FD4B-8A09-4C57-90FE-2DC22729B550}" destId="{111EFD15-1CD8-4023-8CDB-AE85767F1983}" srcOrd="4" destOrd="0" parTransId="{0B2C3E71-58DE-4E1F-B0ED-A480F96FA2A7}" sibTransId="{99605595-5BBB-4093-A7C9-B9F0B3743E7A}"/>
    <dgm:cxn modelId="{DCA074B8-143A-4D8F-B77A-62944D43BD40}" srcId="{EABB3A88-5517-46E8-BF22-F8CCFE4817BD}" destId="{9C598D5E-E5DB-4051-A118-19BCED2359BC}" srcOrd="0" destOrd="0" parTransId="{66E14B3D-61CB-41F2-9977-E9C84BBFABE2}" sibTransId="{2E8EDD78-1286-452B-9942-AED3592BAE3A}"/>
    <dgm:cxn modelId="{066EDCC5-D49E-495D-81EC-9C7273D87B28}" srcId="{D120FD4B-8A09-4C57-90FE-2DC22729B550}" destId="{06C14224-25FD-41DE-88E6-E9E382CDCD1F}" srcOrd="1" destOrd="0" parTransId="{34DE1E86-F756-4A3F-B221-FA1FC853B54C}" sibTransId="{E228EA0D-9642-47DB-9C95-089C1C023FB9}"/>
    <dgm:cxn modelId="{E3C205C6-738A-4C2D-B00E-05F81FE84CCA}" type="presOf" srcId="{06C14224-25FD-41DE-88E6-E9E382CDCD1F}" destId="{3FFA3CEA-B084-4A94-A8B0-D9151D51BF30}" srcOrd="0" destOrd="1" presId="urn:microsoft.com/office/officeart/2005/8/layout/vList2"/>
    <dgm:cxn modelId="{F34633DF-30AC-4D1F-A960-4016FF8F8011}" srcId="{EABB3A88-5517-46E8-BF22-F8CCFE4817BD}" destId="{219FDF46-09B6-417D-9947-6F94CE8028C7}" srcOrd="1" destOrd="0" parTransId="{2F52308F-9C9F-4D1D-9A9C-57601BBB2620}" sibTransId="{EE807F60-5D2A-4589-B239-9D7025517632}"/>
    <dgm:cxn modelId="{124351F4-2FC6-429F-8976-D1EB14D78FDD}" srcId="{90D7C990-FF35-44E9-8A42-E006492A5207}" destId="{EABB3A88-5517-46E8-BF22-F8CCFE4817BD}" srcOrd="1" destOrd="0" parTransId="{E66E44FD-8FC6-4F3B-8EE9-C34B70C97D47}" sibTransId="{F932EA1C-6A5E-434E-AC05-6F3DE20ED032}"/>
    <dgm:cxn modelId="{A63EE7F8-9AC2-4F97-A4C0-142A35DEFBD7}" type="presOf" srcId="{FFFDBC2C-C5ED-4EFA-8578-B390ACF70072}" destId="{3FFA3CEA-B084-4A94-A8B0-D9151D51BF30}" srcOrd="0" destOrd="0" presId="urn:microsoft.com/office/officeart/2005/8/layout/vList2"/>
    <dgm:cxn modelId="{12E0C910-654F-461D-8C17-004FA0FE1353}" type="presParOf" srcId="{7C7C0BB0-FA19-47DF-8984-264A42BBF867}" destId="{17665B67-051D-4167-80DC-14C8F3A4C59E}" srcOrd="0" destOrd="0" presId="urn:microsoft.com/office/officeart/2005/8/layout/vList2"/>
    <dgm:cxn modelId="{2EC4B1FB-5E2C-4EB0-B0DD-AF0FED623279}" type="presParOf" srcId="{7C7C0BB0-FA19-47DF-8984-264A42BBF867}" destId="{3FFA3CEA-B084-4A94-A8B0-D9151D51BF30}" srcOrd="1" destOrd="0" presId="urn:microsoft.com/office/officeart/2005/8/layout/vList2"/>
    <dgm:cxn modelId="{03861331-3EF3-4226-9905-BCE03D14FFED}" type="presParOf" srcId="{7C7C0BB0-FA19-47DF-8984-264A42BBF867}" destId="{9A99830D-97BF-4386-A416-BF84AE022337}" srcOrd="2" destOrd="0" presId="urn:microsoft.com/office/officeart/2005/8/layout/vList2"/>
    <dgm:cxn modelId="{1DB01516-7A83-46A8-B3B8-F5236348611F}" type="presParOf" srcId="{7C7C0BB0-FA19-47DF-8984-264A42BBF867}" destId="{5ED9B868-B9EE-49A7-9297-279BC8F969E2}"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2070F-7209-491F-AB44-4F3E8BECAAE2}">
      <dsp:nvSpPr>
        <dsp:cNvPr id="0" name=""/>
        <dsp:cNvSpPr/>
      </dsp:nvSpPr>
      <dsp:spPr>
        <a:xfrm>
          <a:off x="0" y="488"/>
          <a:ext cx="77965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4079D-F7D6-4C9A-B6BB-A04B0B7AB4FF}">
      <dsp:nvSpPr>
        <dsp:cNvPr id="0" name=""/>
        <dsp:cNvSpPr/>
      </dsp:nvSpPr>
      <dsp:spPr>
        <a:xfrm>
          <a:off x="0" y="488"/>
          <a:ext cx="7796540"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Unlawful Practice of Law </a:t>
          </a:r>
        </a:p>
      </dsp:txBody>
      <dsp:txXfrm>
        <a:off x="0" y="488"/>
        <a:ext cx="7796540" cy="799370"/>
      </dsp:txXfrm>
    </dsp:sp>
    <dsp:sp modelId="{C42EF08F-C070-45B9-98D1-F00824FD6DE5}">
      <dsp:nvSpPr>
        <dsp:cNvPr id="0" name=""/>
        <dsp:cNvSpPr/>
      </dsp:nvSpPr>
      <dsp:spPr>
        <a:xfrm>
          <a:off x="0" y="799858"/>
          <a:ext cx="77965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6875C-3A1A-4FB4-8AC5-CE8693D60CB0}">
      <dsp:nvSpPr>
        <dsp:cNvPr id="0" name=""/>
        <dsp:cNvSpPr/>
      </dsp:nvSpPr>
      <dsp:spPr>
        <a:xfrm>
          <a:off x="0" y="799858"/>
          <a:ext cx="7796540"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Supervision </a:t>
          </a:r>
        </a:p>
      </dsp:txBody>
      <dsp:txXfrm>
        <a:off x="0" y="799858"/>
        <a:ext cx="7796540" cy="799370"/>
      </dsp:txXfrm>
    </dsp:sp>
    <dsp:sp modelId="{D8DA60D5-4FEA-40C1-8347-43340E5958B3}">
      <dsp:nvSpPr>
        <dsp:cNvPr id="0" name=""/>
        <dsp:cNvSpPr/>
      </dsp:nvSpPr>
      <dsp:spPr>
        <a:xfrm>
          <a:off x="0" y="1599228"/>
          <a:ext cx="77965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A9225-0646-4C2D-B0CA-0356C535EFCF}">
      <dsp:nvSpPr>
        <dsp:cNvPr id="0" name=""/>
        <dsp:cNvSpPr/>
      </dsp:nvSpPr>
      <dsp:spPr>
        <a:xfrm>
          <a:off x="0" y="1599228"/>
          <a:ext cx="7796540"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Confidentiality </a:t>
          </a:r>
        </a:p>
      </dsp:txBody>
      <dsp:txXfrm>
        <a:off x="0" y="1599228"/>
        <a:ext cx="7796540" cy="799370"/>
      </dsp:txXfrm>
    </dsp:sp>
    <dsp:sp modelId="{EE88DFC0-286B-489B-BC10-76112BAE09D5}">
      <dsp:nvSpPr>
        <dsp:cNvPr id="0" name=""/>
        <dsp:cNvSpPr/>
      </dsp:nvSpPr>
      <dsp:spPr>
        <a:xfrm>
          <a:off x="0" y="2398599"/>
          <a:ext cx="77965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CFB66-C69C-4A44-BD6E-AA1A6224E841}">
      <dsp:nvSpPr>
        <dsp:cNvPr id="0" name=""/>
        <dsp:cNvSpPr/>
      </dsp:nvSpPr>
      <dsp:spPr>
        <a:xfrm>
          <a:off x="0" y="2398599"/>
          <a:ext cx="7796540"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Communication </a:t>
          </a:r>
        </a:p>
      </dsp:txBody>
      <dsp:txXfrm>
        <a:off x="0" y="2398599"/>
        <a:ext cx="7796540" cy="799370"/>
      </dsp:txXfrm>
    </dsp:sp>
    <dsp:sp modelId="{4BD45740-2681-4588-B4F1-3FFE66EA5DA6}">
      <dsp:nvSpPr>
        <dsp:cNvPr id="0" name=""/>
        <dsp:cNvSpPr/>
      </dsp:nvSpPr>
      <dsp:spPr>
        <a:xfrm>
          <a:off x="0" y="3197969"/>
          <a:ext cx="77965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B9838-1772-4BDC-9323-E1E736D27430}">
      <dsp:nvSpPr>
        <dsp:cNvPr id="0" name=""/>
        <dsp:cNvSpPr/>
      </dsp:nvSpPr>
      <dsp:spPr>
        <a:xfrm>
          <a:off x="0" y="3197969"/>
          <a:ext cx="7796540" cy="79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Licensed Paralegals </a:t>
          </a:r>
        </a:p>
      </dsp:txBody>
      <dsp:txXfrm>
        <a:off x="0" y="3197969"/>
        <a:ext cx="7796540" cy="799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65B67-051D-4167-80DC-14C8F3A4C59E}">
      <dsp:nvSpPr>
        <dsp:cNvPr id="0" name=""/>
        <dsp:cNvSpPr/>
      </dsp:nvSpPr>
      <dsp:spPr>
        <a:xfrm>
          <a:off x="0" y="41276"/>
          <a:ext cx="7915667" cy="56159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Family Law</a:t>
          </a:r>
        </a:p>
      </dsp:txBody>
      <dsp:txXfrm>
        <a:off x="27415" y="68691"/>
        <a:ext cx="7860837" cy="506769"/>
      </dsp:txXfrm>
    </dsp:sp>
    <dsp:sp modelId="{3FFA3CEA-B084-4A94-A8B0-D9151D51BF30}">
      <dsp:nvSpPr>
        <dsp:cNvPr id="0" name=""/>
        <dsp:cNvSpPr/>
      </dsp:nvSpPr>
      <dsp:spPr>
        <a:xfrm>
          <a:off x="0" y="602876"/>
          <a:ext cx="7915667"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2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Dissolution of Marriage</a:t>
          </a:r>
        </a:p>
        <a:p>
          <a:pPr marL="171450" lvl="1" indent="-171450" algn="l" defTabSz="844550">
            <a:lnSpc>
              <a:spcPct val="90000"/>
            </a:lnSpc>
            <a:spcBef>
              <a:spcPct val="0"/>
            </a:spcBef>
            <a:spcAft>
              <a:spcPct val="20000"/>
            </a:spcAft>
            <a:buChar char="•"/>
          </a:pPr>
          <a:r>
            <a:rPr lang="en-US" sz="1900" kern="1200"/>
            <a:t>Separation or Annulment</a:t>
          </a:r>
        </a:p>
        <a:p>
          <a:pPr marL="171450" lvl="1" indent="-171450" algn="l" defTabSz="844550">
            <a:lnSpc>
              <a:spcPct val="90000"/>
            </a:lnSpc>
            <a:spcBef>
              <a:spcPct val="0"/>
            </a:spcBef>
            <a:spcAft>
              <a:spcPct val="20000"/>
            </a:spcAft>
            <a:buChar char="•"/>
          </a:pPr>
          <a:r>
            <a:rPr lang="en-US" sz="1900" kern="1200"/>
            <a:t>Custody and Parenting time</a:t>
          </a:r>
        </a:p>
        <a:p>
          <a:pPr marL="171450" lvl="1" indent="-171450" algn="l" defTabSz="844550">
            <a:lnSpc>
              <a:spcPct val="90000"/>
            </a:lnSpc>
            <a:spcBef>
              <a:spcPct val="0"/>
            </a:spcBef>
            <a:spcAft>
              <a:spcPct val="20000"/>
            </a:spcAft>
            <a:buChar char="•"/>
          </a:pPr>
          <a:r>
            <a:rPr lang="en-US" sz="1900" kern="1200"/>
            <a:t>Child Support and Spousal Support</a:t>
          </a:r>
        </a:p>
        <a:p>
          <a:pPr marL="171450" lvl="1" indent="-171450" algn="l" defTabSz="844550">
            <a:lnSpc>
              <a:spcPct val="90000"/>
            </a:lnSpc>
            <a:spcBef>
              <a:spcPct val="0"/>
            </a:spcBef>
            <a:spcAft>
              <a:spcPct val="20000"/>
            </a:spcAft>
            <a:buChar char="•"/>
          </a:pPr>
          <a:r>
            <a:rPr lang="en-US" sz="1900" kern="1200"/>
            <a:t>Remedial Contempt (excluding confinement)</a:t>
          </a:r>
        </a:p>
      </dsp:txBody>
      <dsp:txXfrm>
        <a:off x="0" y="602876"/>
        <a:ext cx="7915667" cy="1540080"/>
      </dsp:txXfrm>
    </dsp:sp>
    <dsp:sp modelId="{9A99830D-97BF-4386-A416-BF84AE022337}">
      <dsp:nvSpPr>
        <dsp:cNvPr id="0" name=""/>
        <dsp:cNvSpPr/>
      </dsp:nvSpPr>
      <dsp:spPr>
        <a:xfrm>
          <a:off x="0" y="2142957"/>
          <a:ext cx="7915667" cy="561599"/>
        </a:xfrm>
        <a:prstGeom prst="roundRect">
          <a:avLst/>
        </a:prstGeom>
        <a:solidFill>
          <a:schemeClr val="accent5">
            <a:hueOff val="-1202626"/>
            <a:satOff val="-23709"/>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Landlord – Tenant Law</a:t>
          </a:r>
        </a:p>
      </dsp:txBody>
      <dsp:txXfrm>
        <a:off x="27415" y="2170372"/>
        <a:ext cx="7860837" cy="506769"/>
      </dsp:txXfrm>
    </dsp:sp>
    <dsp:sp modelId="{5ED9B868-B9EE-49A7-9297-279BC8F969E2}">
      <dsp:nvSpPr>
        <dsp:cNvPr id="0" name=""/>
        <dsp:cNvSpPr/>
      </dsp:nvSpPr>
      <dsp:spPr>
        <a:xfrm>
          <a:off x="0" y="2704557"/>
          <a:ext cx="7915667"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2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Oregon Residential Landlord – Tenant Act</a:t>
          </a:r>
        </a:p>
        <a:p>
          <a:pPr marL="171450" lvl="1" indent="-171450" algn="l" defTabSz="844550">
            <a:lnSpc>
              <a:spcPct val="90000"/>
            </a:lnSpc>
            <a:spcBef>
              <a:spcPct val="0"/>
            </a:spcBef>
            <a:spcAft>
              <a:spcPct val="20000"/>
            </a:spcAft>
            <a:buChar char="•"/>
          </a:pPr>
          <a:r>
            <a:rPr lang="en-US" sz="1900" kern="1200"/>
            <a:t>Forcible Entry and Wrongful Detainer</a:t>
          </a:r>
        </a:p>
      </dsp:txBody>
      <dsp:txXfrm>
        <a:off x="0" y="2704557"/>
        <a:ext cx="7915667" cy="621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31A96-6E17-490F-9A68-28755A3411CD}"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78279-7E1A-44DA-B054-B9C7EF429879}" type="slidenum">
              <a:rPr lang="en-US" smtClean="0"/>
              <a:t>‹#›</a:t>
            </a:fld>
            <a:endParaRPr lang="en-US"/>
          </a:p>
        </p:txBody>
      </p:sp>
    </p:spTree>
    <p:extLst>
      <p:ext uri="{BB962C8B-B14F-4D97-AF65-F5344CB8AC3E}">
        <p14:creationId xmlns:p14="http://schemas.microsoft.com/office/powerpoint/2010/main" val="303193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Like most organizational lawyers, GCO provides legal advice to the OSB. This can range from multiple topics to governance and infrastructure </a:t>
            </a:r>
          </a:p>
          <a:p>
            <a:r>
              <a:rPr lang="en-US" baseline="0" dirty="0"/>
              <a:t>Bar program and section legal issues </a:t>
            </a:r>
          </a:p>
          <a:p>
            <a:r>
              <a:rPr lang="en-US" baseline="0" dirty="0"/>
              <a:t>Contract negotiation, risk allocations, drafting, authority to sign on behalf of OSB sections, etc.</a:t>
            </a:r>
          </a:p>
          <a:p>
            <a:r>
              <a:rPr lang="en-US" baseline="0" dirty="0"/>
              <a:t>And compliance with state and federal law </a:t>
            </a:r>
          </a:p>
          <a:p>
            <a:r>
              <a:rPr lang="en-US" baseline="0" dirty="0"/>
              <a:t>	This includes training for compliance and public records requests </a:t>
            </a:r>
          </a:p>
          <a:p>
            <a:endParaRPr lang="en-US" baseline="0" dirty="0"/>
          </a:p>
          <a:p>
            <a:r>
              <a:rPr lang="en-US" baseline="0" dirty="0"/>
              <a:t>We also oversee outside counsel and represent the bar in litigation </a:t>
            </a:r>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3D478279-7E1A-44DA-B054-B9C7EF429879}" type="slidenum">
              <a:rPr lang="en-US" smtClean="0"/>
              <a:t>2</a:t>
            </a:fld>
            <a:endParaRPr lang="en-US"/>
          </a:p>
        </p:txBody>
      </p:sp>
    </p:spTree>
    <p:extLst>
      <p:ext uri="{BB962C8B-B14F-4D97-AF65-F5344CB8AC3E}">
        <p14:creationId xmlns:p14="http://schemas.microsoft.com/office/powerpoint/2010/main" val="26108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provision</a:t>
            </a:r>
            <a:r>
              <a:rPr lang="en-US" baseline="0" dirty="0"/>
              <a:t> of legal advice, General counsel also manages a number pf programs used by both par membership and the public </a:t>
            </a:r>
            <a:r>
              <a:rPr lang="en-US" dirty="0"/>
              <a:t>GCO also manages and operates multiple programs used by both bar membership and the public</a:t>
            </a:r>
          </a:p>
          <a:p>
            <a:r>
              <a:rPr lang="en-US" dirty="0"/>
              <a:t>Programs are a mix of regulatory functions</a:t>
            </a:r>
            <a:r>
              <a:rPr lang="en-US" baseline="0" dirty="0"/>
              <a:t> Programs such as the client assistance office, UPL, Ethics helpline and fee dispute resolution program, LEC, SLAC!!! Connect to OAAP. Connect with me and SLAC, confidential. </a:t>
            </a:r>
            <a:endParaRPr lang="en-US" dirty="0"/>
          </a:p>
          <a:p>
            <a:endParaRPr lang="en-US" dirty="0"/>
          </a:p>
          <a:p>
            <a:endParaRPr lang="en-US" dirty="0"/>
          </a:p>
          <a:p>
            <a:r>
              <a:rPr lang="en-US" dirty="0"/>
              <a:t>Our most popular </a:t>
            </a:r>
            <a:r>
              <a:rPr lang="en-US" dirty="0" err="1"/>
              <a:t>pogram</a:t>
            </a:r>
            <a:r>
              <a:rPr lang="en-US" dirty="0"/>
              <a:t> is the ethics helpline, which provides ethics advice for attorneys admitted to the Oregon State bar.  </a:t>
            </a:r>
          </a:p>
        </p:txBody>
      </p:sp>
      <p:sp>
        <p:nvSpPr>
          <p:cNvPr id="4" name="Slide Number Placeholder 3"/>
          <p:cNvSpPr>
            <a:spLocks noGrp="1"/>
          </p:cNvSpPr>
          <p:nvPr>
            <p:ph type="sldNum" sz="quarter" idx="5"/>
          </p:nvPr>
        </p:nvSpPr>
        <p:spPr/>
        <p:txBody>
          <a:bodyPr/>
          <a:lstStyle/>
          <a:p>
            <a:fld id="{3D478279-7E1A-44DA-B054-B9C7EF429879}" type="slidenum">
              <a:rPr lang="en-US" smtClean="0"/>
              <a:t>3</a:t>
            </a:fld>
            <a:endParaRPr lang="en-US"/>
          </a:p>
        </p:txBody>
      </p:sp>
    </p:spTree>
    <p:extLst>
      <p:ext uri="{BB962C8B-B14F-4D97-AF65-F5344CB8AC3E}">
        <p14:creationId xmlns:p14="http://schemas.microsoft.com/office/powerpoint/2010/main" val="30557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 Keeler – 31 DB </a:t>
            </a:r>
            <a:r>
              <a:rPr lang="en-US" dirty="0" err="1"/>
              <a:t>Rptr</a:t>
            </a:r>
            <a:r>
              <a:rPr lang="en-US" dirty="0"/>
              <a:t> 285 (lawyer allowed paralegal to meet alone with client and opposing counsel, asked paralegal to conduct independent </a:t>
            </a:r>
            <a:r>
              <a:rPr lang="en-US" dirty="0" err="1"/>
              <a:t>reseourach</a:t>
            </a:r>
            <a:r>
              <a:rPr lang="en-US" dirty="0"/>
              <a:t> at the clients request and provide such </a:t>
            </a:r>
            <a:r>
              <a:rPr lang="en-US" dirty="0" err="1"/>
              <a:t>advaice</a:t>
            </a:r>
            <a:r>
              <a:rPr lang="en-US" dirty="0"/>
              <a:t> to the client </a:t>
            </a:r>
          </a:p>
        </p:txBody>
      </p:sp>
      <p:sp>
        <p:nvSpPr>
          <p:cNvPr id="4" name="Slide Number Placeholder 3"/>
          <p:cNvSpPr>
            <a:spLocks noGrp="1"/>
          </p:cNvSpPr>
          <p:nvPr>
            <p:ph type="sldNum" sz="quarter" idx="5"/>
          </p:nvPr>
        </p:nvSpPr>
        <p:spPr/>
        <p:txBody>
          <a:bodyPr/>
          <a:lstStyle/>
          <a:p>
            <a:fld id="{3D478279-7E1A-44DA-B054-B9C7EF429879}" type="slidenum">
              <a:rPr lang="en-US" smtClean="0"/>
              <a:t>10</a:t>
            </a:fld>
            <a:endParaRPr lang="en-US"/>
          </a:p>
        </p:txBody>
      </p:sp>
    </p:spTree>
    <p:extLst>
      <p:ext uri="{BB962C8B-B14F-4D97-AF65-F5344CB8AC3E}">
        <p14:creationId xmlns:p14="http://schemas.microsoft.com/office/powerpoint/2010/main" val="34724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cases – In re Fjelstad, 27 DB </a:t>
            </a:r>
            <a:r>
              <a:rPr lang="en-US" dirty="0" err="1"/>
              <a:t>Rptr</a:t>
            </a:r>
            <a:r>
              <a:rPr lang="en-US" dirty="0"/>
              <a:t> 68, </a:t>
            </a:r>
          </a:p>
          <a:p>
            <a:r>
              <a:rPr lang="en-US" dirty="0"/>
              <a:t>In re Cottle 29 DB </a:t>
            </a:r>
            <a:r>
              <a:rPr lang="en-US" dirty="0" err="1"/>
              <a:t>Rptr</a:t>
            </a:r>
            <a:r>
              <a:rPr lang="en-US" dirty="0"/>
              <a:t> 79</a:t>
            </a:r>
          </a:p>
          <a:p>
            <a:r>
              <a:rPr lang="en-US" dirty="0"/>
              <a:t>In re </a:t>
            </a:r>
            <a:r>
              <a:rPr lang="en-US" dirty="0" err="1"/>
              <a:t>Landerholm</a:t>
            </a:r>
            <a:r>
              <a:rPr lang="en-US" dirty="0"/>
              <a:t>, 32 DB </a:t>
            </a:r>
            <a:r>
              <a:rPr lang="en-US" dirty="0" err="1"/>
              <a:t>Rptr</a:t>
            </a:r>
            <a:r>
              <a:rPr lang="en-US" dirty="0"/>
              <a:t> 372</a:t>
            </a:r>
          </a:p>
          <a:p>
            <a:r>
              <a:rPr lang="en-US" dirty="0"/>
              <a:t>In re Gassner, 35 DB </a:t>
            </a:r>
            <a:r>
              <a:rPr lang="en-US" dirty="0" err="1"/>
              <a:t>Rptr</a:t>
            </a:r>
            <a:r>
              <a:rPr lang="en-US" dirty="0"/>
              <a:t> 13</a:t>
            </a:r>
          </a:p>
          <a:p>
            <a:endParaRPr lang="en-US" dirty="0"/>
          </a:p>
          <a:p>
            <a:r>
              <a:rPr lang="en-US" dirty="0"/>
              <a:t>All involve cases where the attorney did not monitor the </a:t>
            </a:r>
            <a:r>
              <a:rPr lang="en-US" dirty="0" err="1"/>
              <a:t>tranfer</a:t>
            </a:r>
            <a:r>
              <a:rPr lang="en-US" dirty="0"/>
              <a:t> of funds to or from the trust account, resulting in an overdraft, or improper </a:t>
            </a:r>
            <a:r>
              <a:rPr lang="en-US" dirty="0" err="1"/>
              <a:t>withdrwal</a:t>
            </a:r>
            <a:r>
              <a:rPr lang="en-US" dirty="0"/>
              <a:t> of funds.  </a:t>
            </a:r>
          </a:p>
        </p:txBody>
      </p:sp>
      <p:sp>
        <p:nvSpPr>
          <p:cNvPr id="4" name="Slide Number Placeholder 3"/>
          <p:cNvSpPr>
            <a:spLocks noGrp="1"/>
          </p:cNvSpPr>
          <p:nvPr>
            <p:ph type="sldNum" sz="quarter" idx="5"/>
          </p:nvPr>
        </p:nvSpPr>
        <p:spPr/>
        <p:txBody>
          <a:bodyPr/>
          <a:lstStyle/>
          <a:p>
            <a:fld id="{3D478279-7E1A-44DA-B054-B9C7EF429879}" type="slidenum">
              <a:rPr lang="en-US" smtClean="0"/>
              <a:t>15</a:t>
            </a:fld>
            <a:endParaRPr lang="en-US"/>
          </a:p>
        </p:txBody>
      </p:sp>
    </p:spTree>
    <p:extLst>
      <p:ext uri="{BB962C8B-B14F-4D97-AF65-F5344CB8AC3E}">
        <p14:creationId xmlns:p14="http://schemas.microsoft.com/office/powerpoint/2010/main" val="362000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78279-7E1A-44DA-B054-B9C7EF429879}" type="slidenum">
              <a:rPr lang="en-US" smtClean="0"/>
              <a:t>16</a:t>
            </a:fld>
            <a:endParaRPr lang="en-US"/>
          </a:p>
        </p:txBody>
      </p:sp>
    </p:spTree>
    <p:extLst>
      <p:ext uri="{BB962C8B-B14F-4D97-AF65-F5344CB8AC3E}">
        <p14:creationId xmlns:p14="http://schemas.microsoft.com/office/powerpoint/2010/main" val="237942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any potential issue that results in the violation of the attorneys professional obligations due to their staff can result in discipline for the attorney </a:t>
            </a:r>
          </a:p>
          <a:p>
            <a:endParaRPr lang="en-US" dirty="0"/>
          </a:p>
          <a:p>
            <a:r>
              <a:rPr lang="en-US" dirty="0"/>
              <a:t> </a:t>
            </a:r>
          </a:p>
        </p:txBody>
      </p:sp>
      <p:sp>
        <p:nvSpPr>
          <p:cNvPr id="4" name="Slide Number Placeholder 3"/>
          <p:cNvSpPr>
            <a:spLocks noGrp="1"/>
          </p:cNvSpPr>
          <p:nvPr>
            <p:ph type="sldNum" sz="quarter" idx="5"/>
          </p:nvPr>
        </p:nvSpPr>
        <p:spPr/>
        <p:txBody>
          <a:bodyPr/>
          <a:lstStyle/>
          <a:p>
            <a:fld id="{3D478279-7E1A-44DA-B054-B9C7EF429879}" type="slidenum">
              <a:rPr lang="en-US" smtClean="0"/>
              <a:t>17</a:t>
            </a:fld>
            <a:endParaRPr lang="en-US"/>
          </a:p>
        </p:txBody>
      </p:sp>
    </p:spTree>
    <p:extLst>
      <p:ext uri="{BB962C8B-B14F-4D97-AF65-F5344CB8AC3E}">
        <p14:creationId xmlns:p14="http://schemas.microsoft.com/office/powerpoint/2010/main" val="169298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lot of actions that staff take, the attorney has to be acting as a supervisor – and vouching for the activities of staff </a:t>
            </a:r>
          </a:p>
          <a:p>
            <a:endParaRPr lang="en-US" dirty="0"/>
          </a:p>
        </p:txBody>
      </p:sp>
      <p:sp>
        <p:nvSpPr>
          <p:cNvPr id="4" name="Slide Number Placeholder 3"/>
          <p:cNvSpPr>
            <a:spLocks noGrp="1"/>
          </p:cNvSpPr>
          <p:nvPr>
            <p:ph type="sldNum" sz="quarter" idx="5"/>
          </p:nvPr>
        </p:nvSpPr>
        <p:spPr/>
        <p:txBody>
          <a:bodyPr/>
          <a:lstStyle/>
          <a:p>
            <a:fld id="{3D478279-7E1A-44DA-B054-B9C7EF429879}" type="slidenum">
              <a:rPr lang="en-US" smtClean="0"/>
              <a:t>18</a:t>
            </a:fld>
            <a:endParaRPr lang="en-US"/>
          </a:p>
        </p:txBody>
      </p:sp>
    </p:spTree>
    <p:extLst>
      <p:ext uri="{BB962C8B-B14F-4D97-AF65-F5344CB8AC3E}">
        <p14:creationId xmlns:p14="http://schemas.microsoft.com/office/powerpoint/2010/main" val="366154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78279-7E1A-44DA-B054-B9C7EF429879}" type="slidenum">
              <a:rPr lang="en-US" smtClean="0"/>
              <a:t>26</a:t>
            </a:fld>
            <a:endParaRPr lang="en-US"/>
          </a:p>
        </p:txBody>
      </p:sp>
    </p:spTree>
    <p:extLst>
      <p:ext uri="{BB962C8B-B14F-4D97-AF65-F5344CB8AC3E}">
        <p14:creationId xmlns:p14="http://schemas.microsoft.com/office/powerpoint/2010/main" val="263139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68CDE-B067-458A-9F79-3550C519D45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9EF4C8C0-0834-4EA5-ACE7-C45F11946460}"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37028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68CDE-B067-458A-9F79-3550C519D45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128454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68CDE-B067-458A-9F79-3550C519D45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202891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68CDE-B067-458A-9F79-3550C519D45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C8C0-0834-4EA5-ACE7-C45F11946460}"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7292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68CDE-B067-458A-9F79-3550C519D45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364161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68CDE-B067-458A-9F79-3550C519D455}"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C8C0-0834-4EA5-ACE7-C45F11946460}"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6903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68CDE-B067-458A-9F79-3550C519D455}"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18219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68CDE-B067-458A-9F79-3550C519D455}"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4C8C0-0834-4EA5-ACE7-C45F11946460}"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272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A068CDE-B067-458A-9F79-3550C519D455}"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7815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68CDE-B067-458A-9F79-3550C519D455}"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377022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68CDE-B067-458A-9F79-3550C519D455}"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4C8C0-0834-4EA5-ACE7-C45F11946460}" type="slidenum">
              <a:rPr lang="en-US" smtClean="0"/>
              <a:t>‹#›</a:t>
            </a:fld>
            <a:endParaRPr lang="en-US"/>
          </a:p>
        </p:txBody>
      </p:sp>
    </p:spTree>
    <p:extLst>
      <p:ext uri="{BB962C8B-B14F-4D97-AF65-F5344CB8AC3E}">
        <p14:creationId xmlns:p14="http://schemas.microsoft.com/office/powerpoint/2010/main" val="9720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A068CDE-B067-458A-9F79-3550C519D455}" type="datetimeFigureOut">
              <a:rPr lang="en-US" smtClean="0"/>
              <a:t>10/18/2023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EF4C8C0-0834-4EA5-ACE7-C45F11946460}"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230789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publicdomainpictures.net/view-image.php?image=359052&amp;picture=moneda-de-dinero-en-el-fond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publicdomainpictures.net/view-image.php?image=359052&amp;picture=moneda-de-dinero-en-el-fondo"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ixabay.com/en/dollar-currency-money-us-dollar-726883/"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adoshi@osbar.org"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AB48-9CF5-52EC-EA33-04FDC90A5C49}"/>
              </a:ext>
            </a:extLst>
          </p:cNvPr>
          <p:cNvSpPr>
            <a:spLocks noGrp="1"/>
          </p:cNvSpPr>
          <p:nvPr>
            <p:ph type="ctrTitle"/>
          </p:nvPr>
        </p:nvSpPr>
        <p:spPr/>
        <p:txBody>
          <a:bodyPr>
            <a:noAutofit/>
          </a:bodyPr>
          <a:lstStyle/>
          <a:p>
            <a:r>
              <a:rPr lang="en-US" sz="4000" dirty="0"/>
              <a:t>Ethics for Paralegals: Navigating the Lawyer Rules of Professional Conduct </a:t>
            </a:r>
          </a:p>
        </p:txBody>
      </p:sp>
      <p:sp>
        <p:nvSpPr>
          <p:cNvPr id="3" name="Subtitle 2">
            <a:extLst>
              <a:ext uri="{FF2B5EF4-FFF2-40B4-BE49-F238E27FC236}">
                <a16:creationId xmlns:a16="http://schemas.microsoft.com/office/drawing/2014/main" id="{F4CA20ED-C84D-490F-BC9C-BFC83D6434A8}"/>
              </a:ext>
            </a:extLst>
          </p:cNvPr>
          <p:cNvSpPr>
            <a:spLocks noGrp="1"/>
          </p:cNvSpPr>
          <p:nvPr>
            <p:ph type="subTitle" idx="1"/>
          </p:nvPr>
        </p:nvSpPr>
        <p:spPr/>
        <p:txBody>
          <a:bodyPr/>
          <a:lstStyle/>
          <a:p>
            <a:r>
              <a:rPr lang="en-US" dirty="0"/>
              <a:t>Ankur Doshi </a:t>
            </a:r>
            <a:br>
              <a:rPr lang="en-US" dirty="0"/>
            </a:br>
            <a:r>
              <a:rPr lang="en-US" dirty="0"/>
              <a:t>General Counsel </a:t>
            </a:r>
            <a:br>
              <a:rPr lang="en-US" dirty="0"/>
            </a:br>
            <a:r>
              <a:rPr lang="en-US" dirty="0"/>
              <a:t>Oregon State Bar </a:t>
            </a:r>
          </a:p>
        </p:txBody>
      </p:sp>
      <p:pic>
        <p:nvPicPr>
          <p:cNvPr id="4" name="Picture 3" descr="A black and white sign with white text&#10;&#10;Description automatically generated">
            <a:extLst>
              <a:ext uri="{FF2B5EF4-FFF2-40B4-BE49-F238E27FC236}">
                <a16:creationId xmlns:a16="http://schemas.microsoft.com/office/drawing/2014/main" id="{2BB64DF8-2F5D-509E-409B-C35B3FBC0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105" y="5266142"/>
            <a:ext cx="963251" cy="1298561"/>
          </a:xfrm>
          <a:prstGeom prst="rect">
            <a:avLst/>
          </a:prstGeom>
        </p:spPr>
      </p:pic>
    </p:spTree>
    <p:extLst>
      <p:ext uri="{BB962C8B-B14F-4D97-AF65-F5344CB8AC3E}">
        <p14:creationId xmlns:p14="http://schemas.microsoft.com/office/powerpoint/2010/main" val="45139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4B7BAF6C-CC6F-4F1B-AB92-3ABDF1D4454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430" y="836910"/>
            <a:ext cx="695137" cy="584775"/>
          </a:xfrm>
          <a:prstGeom prst="rect">
            <a:avLst/>
          </a:prstGeom>
          <a:noFill/>
        </p:spPr>
        <p:txBody>
          <a:bodyPr wrap="square" rtlCol="0">
            <a:spAutoFit/>
          </a:bodyPr>
          <a:lstStyle/>
          <a:p>
            <a:pPr algn="r"/>
            <a:endParaRPr lang="en-US" sz="32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26C43392-1322-ACB3-B045-940F469EA158}"/>
              </a:ext>
            </a:extLst>
          </p:cNvPr>
          <p:cNvSpPr>
            <a:spLocks noGrp="1"/>
          </p:cNvSpPr>
          <p:nvPr>
            <p:ph type="title"/>
          </p:nvPr>
        </p:nvSpPr>
        <p:spPr>
          <a:xfrm>
            <a:off x="1621860" y="1185911"/>
            <a:ext cx="3772261" cy="4891624"/>
          </a:xfrm>
        </p:spPr>
        <p:txBody>
          <a:bodyPr>
            <a:normAutofit/>
          </a:bodyPr>
          <a:lstStyle/>
          <a:p>
            <a:pPr algn="l"/>
            <a:r>
              <a:rPr lang="en-US" sz="4800"/>
              <a:t>UPL in the Paralegal Context </a:t>
            </a:r>
          </a:p>
        </p:txBody>
      </p:sp>
      <p:sp>
        <p:nvSpPr>
          <p:cNvPr id="3" name="Content Placeholder 2">
            <a:extLst>
              <a:ext uri="{FF2B5EF4-FFF2-40B4-BE49-F238E27FC236}">
                <a16:creationId xmlns:a16="http://schemas.microsoft.com/office/drawing/2014/main" id="{13191109-BA36-09D8-B235-36A4583FEDF5}"/>
              </a:ext>
            </a:extLst>
          </p:cNvPr>
          <p:cNvSpPr>
            <a:spLocks noGrp="1"/>
          </p:cNvSpPr>
          <p:nvPr>
            <p:ph idx="1"/>
          </p:nvPr>
        </p:nvSpPr>
        <p:spPr>
          <a:xfrm>
            <a:off x="5765739" y="1185911"/>
            <a:ext cx="5332895" cy="4864033"/>
          </a:xfrm>
        </p:spPr>
        <p:txBody>
          <a:bodyPr anchor="t">
            <a:normAutofit/>
          </a:bodyPr>
          <a:lstStyle/>
          <a:p>
            <a:r>
              <a:rPr lang="en-US" sz="1600"/>
              <a:t>Lawyers have been found to be assisting a non-lawyer in practicing law when: </a:t>
            </a:r>
          </a:p>
          <a:p>
            <a:pPr lvl="1"/>
            <a:r>
              <a:rPr lang="en-US" sz="1600"/>
              <a:t>Permitting a non-lawyer to use the lawyer’s name and status </a:t>
            </a:r>
          </a:p>
          <a:p>
            <a:pPr lvl="1"/>
            <a:r>
              <a:rPr lang="en-US" sz="1600"/>
              <a:t>Allowing a non-lawyer to use a lawyer’s pleading and letterhead to conduct business </a:t>
            </a:r>
          </a:p>
          <a:p>
            <a:pPr lvl="1"/>
            <a:r>
              <a:rPr lang="en-US" sz="1600"/>
              <a:t>Allowing a non-lawyer employee to meet alone with clients, providing too much freedom with clients and failing to supervise the non-lawyer properly</a:t>
            </a:r>
          </a:p>
          <a:p>
            <a:pPr lvl="1"/>
            <a:r>
              <a:rPr lang="en-US" sz="1600"/>
              <a:t>Allowing non-lawyer staff to meet with client and opposing counsel alone </a:t>
            </a:r>
          </a:p>
          <a:p>
            <a:pPr lvl="1"/>
            <a:endParaRPr lang="en-US" sz="1600"/>
          </a:p>
          <a:p>
            <a:pPr lvl="1"/>
            <a:endParaRPr lang="en-US" sz="1600"/>
          </a:p>
        </p:txBody>
      </p:sp>
    </p:spTree>
    <p:extLst>
      <p:ext uri="{BB962C8B-B14F-4D97-AF65-F5344CB8AC3E}">
        <p14:creationId xmlns:p14="http://schemas.microsoft.com/office/powerpoint/2010/main" val="242198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9130A-C498-303C-8D67-D6C52D962F8E}"/>
              </a:ext>
            </a:extLst>
          </p:cNvPr>
          <p:cNvSpPr>
            <a:spLocks noGrp="1"/>
          </p:cNvSpPr>
          <p:nvPr>
            <p:ph type="title"/>
          </p:nvPr>
        </p:nvSpPr>
        <p:spPr>
          <a:xfrm>
            <a:off x="1974738" y="808056"/>
            <a:ext cx="4986954" cy="1077229"/>
          </a:xfrm>
        </p:spPr>
        <p:txBody>
          <a:bodyPr>
            <a:normAutofit/>
          </a:bodyPr>
          <a:lstStyle/>
          <a:p>
            <a:pPr algn="l"/>
            <a:r>
              <a:rPr lang="en-US" dirty="0"/>
              <a:t>Limitations </a:t>
            </a:r>
            <a:endParaRPr lang="en-US"/>
          </a:p>
        </p:txBody>
      </p:sp>
      <p:sp>
        <p:nvSpPr>
          <p:cNvPr id="3" name="Content Placeholder 2">
            <a:extLst>
              <a:ext uri="{FF2B5EF4-FFF2-40B4-BE49-F238E27FC236}">
                <a16:creationId xmlns:a16="http://schemas.microsoft.com/office/drawing/2014/main" id="{BD4E5BF7-5B85-1DD7-3568-675B843FC803}"/>
              </a:ext>
            </a:extLst>
          </p:cNvPr>
          <p:cNvSpPr>
            <a:spLocks noGrp="1"/>
          </p:cNvSpPr>
          <p:nvPr>
            <p:ph idx="1"/>
          </p:nvPr>
        </p:nvSpPr>
        <p:spPr>
          <a:xfrm>
            <a:off x="1974739" y="2052116"/>
            <a:ext cx="4901548" cy="3997828"/>
          </a:xfrm>
        </p:spPr>
        <p:txBody>
          <a:bodyPr>
            <a:normAutofit/>
          </a:bodyPr>
          <a:lstStyle/>
          <a:p>
            <a:r>
              <a:rPr lang="en-US" sz="1800"/>
              <a:t>Oregon Supreme Court in </a:t>
            </a:r>
            <a:r>
              <a:rPr lang="en-US" sz="1800" i="1"/>
              <a:t>Oregon State Bar v. Lenske </a:t>
            </a:r>
            <a:r>
              <a:rPr lang="en-US" sz="1800"/>
              <a:t>noted that </a:t>
            </a:r>
          </a:p>
          <a:p>
            <a:pPr lvl="1"/>
            <a:r>
              <a:rPr lang="en-US" dirty="0"/>
              <a:t>Attorneys may employ non-lawyers to do any task except counsel clients about law matters, engage directly in the practice of law, appear in court or formal proceedings, </a:t>
            </a:r>
            <a:r>
              <a:rPr lang="en-US" i="1" dirty="0"/>
              <a:t>as long as the lawyer vouches for the work and is responsible to the client for it.  </a:t>
            </a:r>
            <a:endParaRPr lang="en-US" dirty="0"/>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B91757F5-E132-5299-5CFD-DF0F5D48C1B0}"/>
              </a:ext>
            </a:extLst>
          </p:cNvPr>
          <p:cNvPicPr>
            <a:picLocks noChangeAspect="1"/>
          </p:cNvPicPr>
          <p:nvPr/>
        </p:nvPicPr>
        <p:blipFill rotWithShape="1">
          <a:blip r:embed="rId3"/>
          <a:srcRect l="26162" r="28510"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115591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A hand holding a pen and shading circles on a sheet">
            <a:extLst>
              <a:ext uri="{FF2B5EF4-FFF2-40B4-BE49-F238E27FC236}">
                <a16:creationId xmlns:a16="http://schemas.microsoft.com/office/drawing/2014/main" id="{3E196500-8579-ECE6-0901-2F279E345FB3}"/>
              </a:ext>
            </a:extLst>
          </p:cNvPr>
          <p:cNvPicPr>
            <a:picLocks noChangeAspect="1"/>
          </p:cNvPicPr>
          <p:nvPr/>
        </p:nvPicPr>
        <p:blipFill rotWithShape="1">
          <a:blip r:embed="rId2">
            <a:duotone>
              <a:schemeClr val="bg2">
                <a:shade val="45000"/>
                <a:satMod val="135000"/>
              </a:schemeClr>
              <a:prstClr val="white"/>
            </a:duotone>
            <a:alphaModFix amt="25000"/>
          </a:blip>
          <a:srcRect t="872" r="-1" b="2558"/>
          <a:stretch/>
        </p:blipFill>
        <p:spPr>
          <a:xfrm>
            <a:off x="153" y="10"/>
            <a:ext cx="12191695" cy="6857990"/>
          </a:xfrm>
          <a:prstGeom prst="rect">
            <a:avLst/>
          </a:prstGeom>
        </p:spPr>
      </p:pic>
      <p:pic>
        <p:nvPicPr>
          <p:cNvPr id="3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F2174089-1ABC-1AE6-20C9-AA1EBD3B72F4}"/>
              </a:ext>
            </a:extLst>
          </p:cNvPr>
          <p:cNvSpPr>
            <a:spLocks noGrp="1"/>
          </p:cNvSpPr>
          <p:nvPr>
            <p:ph type="title"/>
          </p:nvPr>
        </p:nvSpPr>
        <p:spPr>
          <a:xfrm>
            <a:off x="2611808" y="808056"/>
            <a:ext cx="7958331" cy="1077229"/>
          </a:xfrm>
        </p:spPr>
        <p:txBody>
          <a:bodyPr>
            <a:normAutofit/>
          </a:bodyPr>
          <a:lstStyle/>
          <a:p>
            <a:pPr algn="l"/>
            <a:r>
              <a:rPr lang="en-US" dirty="0"/>
              <a:t>Simple Test for UPL </a:t>
            </a:r>
          </a:p>
        </p:txBody>
      </p:sp>
      <p:sp>
        <p:nvSpPr>
          <p:cNvPr id="34"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DCB3F2-857C-DC11-F0A1-D182C5F81ACE}"/>
              </a:ext>
            </a:extLst>
          </p:cNvPr>
          <p:cNvSpPr>
            <a:spLocks noGrp="1"/>
          </p:cNvSpPr>
          <p:nvPr>
            <p:ph idx="1"/>
          </p:nvPr>
        </p:nvSpPr>
        <p:spPr>
          <a:xfrm>
            <a:off x="2610579" y="2052116"/>
            <a:ext cx="7959560" cy="3997828"/>
          </a:xfrm>
        </p:spPr>
        <p:txBody>
          <a:bodyPr>
            <a:normAutofit/>
          </a:bodyPr>
          <a:lstStyle/>
          <a:p>
            <a:r>
              <a:rPr lang="en-US" dirty="0"/>
              <a:t>Does the answer require the paralegal to utilize his or her legal knowledge or judgment?</a:t>
            </a:r>
          </a:p>
          <a:p>
            <a:endParaRPr lang="en-US" dirty="0"/>
          </a:p>
          <a:p>
            <a:r>
              <a:rPr lang="en-US" dirty="0"/>
              <a:t>Does the answer concern the client’s legal rights or responsibilities?</a:t>
            </a:r>
          </a:p>
          <a:p>
            <a:endParaRPr lang="en-US" dirty="0"/>
          </a:p>
          <a:p>
            <a:r>
              <a:rPr lang="en-US" dirty="0"/>
              <a:t>Will the client take some action as a result of the answer?</a:t>
            </a:r>
          </a:p>
          <a:p>
            <a:pPr marL="920560" lvl="2" indent="0">
              <a:buNone/>
            </a:pPr>
            <a:r>
              <a:rPr lang="en-US" i="1" dirty="0"/>
              <a:t>		</a:t>
            </a:r>
            <a:r>
              <a:rPr lang="en-US" sz="1200" i="1" dirty="0"/>
              <a:t>	Vicki Brittain &amp; Terry Hull, Paralegal Handbook 59-60</a:t>
            </a:r>
            <a:endParaRPr lang="en-US" i="1" dirty="0"/>
          </a:p>
        </p:txBody>
      </p:sp>
    </p:spTree>
    <p:extLst>
      <p:ext uri="{BB962C8B-B14F-4D97-AF65-F5344CB8AC3E}">
        <p14:creationId xmlns:p14="http://schemas.microsoft.com/office/powerpoint/2010/main" val="330665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EF67-7AA3-1E2D-C855-7B58B1C7537D}"/>
              </a:ext>
            </a:extLst>
          </p:cNvPr>
          <p:cNvSpPr>
            <a:spLocks noGrp="1"/>
          </p:cNvSpPr>
          <p:nvPr>
            <p:ph type="title"/>
          </p:nvPr>
        </p:nvSpPr>
        <p:spPr/>
        <p:txBody>
          <a:bodyPr/>
          <a:lstStyle/>
          <a:p>
            <a:r>
              <a:rPr lang="en-US" dirty="0"/>
              <a:t>Steps to take to avoid UPL </a:t>
            </a:r>
          </a:p>
        </p:txBody>
      </p:sp>
      <p:sp>
        <p:nvSpPr>
          <p:cNvPr id="3" name="Content Placeholder 2">
            <a:extLst>
              <a:ext uri="{FF2B5EF4-FFF2-40B4-BE49-F238E27FC236}">
                <a16:creationId xmlns:a16="http://schemas.microsoft.com/office/drawing/2014/main" id="{27EE6A00-4BFE-1C42-B677-5A293F29B47F}"/>
              </a:ext>
            </a:extLst>
          </p:cNvPr>
          <p:cNvSpPr>
            <a:spLocks noGrp="1"/>
          </p:cNvSpPr>
          <p:nvPr>
            <p:ph idx="1"/>
          </p:nvPr>
        </p:nvSpPr>
        <p:spPr/>
        <p:txBody>
          <a:bodyPr/>
          <a:lstStyle/>
          <a:p>
            <a:r>
              <a:rPr lang="en-US" dirty="0"/>
              <a:t>Inform the client of a paralegal’s status </a:t>
            </a:r>
          </a:p>
          <a:p>
            <a:r>
              <a:rPr lang="en-US" dirty="0"/>
              <a:t>Training of limitations </a:t>
            </a:r>
          </a:p>
          <a:p>
            <a:pPr lvl="1"/>
            <a:r>
              <a:rPr lang="en-US" dirty="0"/>
              <a:t>Court noted that failing to establish boundaries and contours can create the potential for UPL </a:t>
            </a:r>
          </a:p>
          <a:p>
            <a:pPr lvl="1"/>
            <a:r>
              <a:rPr lang="en-US" dirty="0"/>
              <a:t>Taking no steps to train non-lawyer staff on when legal help is required has been considered an factor in UPL cases </a:t>
            </a:r>
          </a:p>
          <a:p>
            <a:r>
              <a:rPr lang="en-US" dirty="0"/>
              <a:t>Ensure review of materials by attorney </a:t>
            </a:r>
          </a:p>
          <a:p>
            <a:pPr lvl="1"/>
            <a:r>
              <a:rPr lang="en-US" dirty="0"/>
              <a:t>Utilizing papers and ghostwriting pleadings without attorney supervision and review can lead to UPL.  </a:t>
            </a:r>
          </a:p>
        </p:txBody>
      </p:sp>
    </p:spTree>
    <p:extLst>
      <p:ext uri="{BB962C8B-B14F-4D97-AF65-F5344CB8AC3E}">
        <p14:creationId xmlns:p14="http://schemas.microsoft.com/office/powerpoint/2010/main" val="419624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8B145-C150-8F64-9966-2844AFA447E6}"/>
              </a:ext>
            </a:extLst>
          </p:cNvPr>
          <p:cNvSpPr>
            <a:spLocks noGrp="1"/>
          </p:cNvSpPr>
          <p:nvPr>
            <p:ph type="title"/>
          </p:nvPr>
        </p:nvSpPr>
        <p:spPr>
          <a:xfrm>
            <a:off x="1974738" y="808056"/>
            <a:ext cx="4986954" cy="1077229"/>
          </a:xfrm>
        </p:spPr>
        <p:txBody>
          <a:bodyPr>
            <a:normAutofit/>
          </a:bodyPr>
          <a:lstStyle/>
          <a:p>
            <a:pPr algn="l"/>
            <a:r>
              <a:rPr lang="en-US" dirty="0"/>
              <a:t>Question </a:t>
            </a:r>
            <a:endParaRPr lang="en-US"/>
          </a:p>
        </p:txBody>
      </p:sp>
      <p:sp>
        <p:nvSpPr>
          <p:cNvPr id="3" name="Content Placeholder 2">
            <a:extLst>
              <a:ext uri="{FF2B5EF4-FFF2-40B4-BE49-F238E27FC236}">
                <a16:creationId xmlns:a16="http://schemas.microsoft.com/office/drawing/2014/main" id="{70CE0B66-0D71-F87C-0AE5-D3E7F5E96075}"/>
              </a:ext>
            </a:extLst>
          </p:cNvPr>
          <p:cNvSpPr>
            <a:spLocks noGrp="1"/>
          </p:cNvSpPr>
          <p:nvPr>
            <p:ph idx="1"/>
          </p:nvPr>
        </p:nvSpPr>
        <p:spPr>
          <a:xfrm>
            <a:off x="1974739" y="2052116"/>
            <a:ext cx="4901548" cy="3997828"/>
          </a:xfrm>
        </p:spPr>
        <p:txBody>
          <a:bodyPr>
            <a:normAutofit/>
          </a:bodyPr>
          <a:lstStyle/>
          <a:p>
            <a:r>
              <a:rPr lang="en-US" sz="1800"/>
              <a:t>Staff handled day-to-day transactions related to a firm’s account, including client trust account and operating accounts.  </a:t>
            </a:r>
          </a:p>
          <a:p>
            <a:r>
              <a:rPr lang="en-US" sz="1800"/>
              <a:t>Managing attorney reviews account one day and notices substantial funds are missing. </a:t>
            </a:r>
          </a:p>
          <a:p>
            <a:r>
              <a:rPr lang="en-US" sz="1800"/>
              <a:t>Attorney investigates and finds the issue was the result of a staff member misappropriating funds </a:t>
            </a:r>
          </a:p>
          <a:p>
            <a:r>
              <a:rPr lang="en-US" sz="1800"/>
              <a:t>Is attorney subject to discipline? </a:t>
            </a:r>
          </a:p>
        </p:txBody>
      </p:sp>
      <p:sp>
        <p:nvSpPr>
          <p:cNvPr id="25" name="Rectangle 17">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coins on a map">
            <a:extLst>
              <a:ext uri="{FF2B5EF4-FFF2-40B4-BE49-F238E27FC236}">
                <a16:creationId xmlns:a16="http://schemas.microsoft.com/office/drawing/2014/main" id="{9F25E93C-659B-6F76-3828-953373D1488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158" r="28912"/>
          <a:stretch/>
        </p:blipFill>
        <p:spPr>
          <a:xfrm>
            <a:off x="7534656" y="227"/>
            <a:ext cx="4657039" cy="6858000"/>
          </a:xfrm>
          <a:prstGeom prst="rect">
            <a:avLst/>
          </a:prstGeom>
        </p:spPr>
      </p:pic>
      <p:pic>
        <p:nvPicPr>
          <p:cNvPr id="26" name="Picture 19">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4560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coins on a map">
            <a:extLst>
              <a:ext uri="{FF2B5EF4-FFF2-40B4-BE49-F238E27FC236}">
                <a16:creationId xmlns:a16="http://schemas.microsoft.com/office/drawing/2014/main" id="{9F25E93C-659B-6F76-3828-953373D1488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415" r="9091" b="13401"/>
          <a:stretch/>
        </p:blipFill>
        <p:spPr>
          <a:xfrm>
            <a:off x="20" y="227"/>
            <a:ext cx="12191675" cy="6858000"/>
          </a:xfrm>
          <a:prstGeom prst="rect">
            <a:avLst/>
          </a:prstGeom>
        </p:spPr>
      </p:pic>
      <p:pic>
        <p:nvPicPr>
          <p:cNvPr id="8" name="Picture 11">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13">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5">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8B145-C150-8F64-9966-2844AFA447E6}"/>
              </a:ext>
            </a:extLst>
          </p:cNvPr>
          <p:cNvSpPr>
            <a:spLocks noGrp="1"/>
          </p:cNvSpPr>
          <p:nvPr>
            <p:ph type="title"/>
          </p:nvPr>
        </p:nvSpPr>
        <p:spPr>
          <a:xfrm>
            <a:off x="2611809" y="808056"/>
            <a:ext cx="5516236" cy="1077229"/>
          </a:xfrm>
        </p:spPr>
        <p:txBody>
          <a:bodyPr>
            <a:normAutofit/>
          </a:bodyPr>
          <a:lstStyle/>
          <a:p>
            <a:pPr algn="l"/>
            <a:r>
              <a:rPr lang="en-US" dirty="0"/>
              <a:t>Answer </a:t>
            </a:r>
          </a:p>
        </p:txBody>
      </p:sp>
      <p:sp>
        <p:nvSpPr>
          <p:cNvPr id="3" name="Content Placeholder 2">
            <a:extLst>
              <a:ext uri="{FF2B5EF4-FFF2-40B4-BE49-F238E27FC236}">
                <a16:creationId xmlns:a16="http://schemas.microsoft.com/office/drawing/2014/main" id="{70CE0B66-0D71-F87C-0AE5-D3E7F5E96075}"/>
              </a:ext>
            </a:extLst>
          </p:cNvPr>
          <p:cNvSpPr>
            <a:spLocks noGrp="1"/>
          </p:cNvSpPr>
          <p:nvPr>
            <p:ph idx="1"/>
          </p:nvPr>
        </p:nvSpPr>
        <p:spPr>
          <a:xfrm>
            <a:off x="2610579" y="2052116"/>
            <a:ext cx="5518026" cy="3997828"/>
          </a:xfrm>
        </p:spPr>
        <p:txBody>
          <a:bodyPr>
            <a:normAutofit/>
          </a:bodyPr>
          <a:lstStyle/>
          <a:p>
            <a:r>
              <a:rPr lang="en-US"/>
              <a:t>Yes.  </a:t>
            </a:r>
            <a:r>
              <a:rPr lang="en-US" i="1"/>
              <a:t>In re Strader</a:t>
            </a:r>
            <a:r>
              <a:rPr lang="en-US"/>
              <a:t>, 27 DB </a:t>
            </a:r>
            <a:r>
              <a:rPr lang="en-US" err="1"/>
              <a:t>RPtr</a:t>
            </a:r>
            <a:r>
              <a:rPr lang="en-US"/>
              <a:t> 219 (2013)</a:t>
            </a:r>
          </a:p>
          <a:p>
            <a:r>
              <a:rPr lang="en-US"/>
              <a:t>Attorney did not monitor trust accounts for several years  </a:t>
            </a:r>
          </a:p>
          <a:p>
            <a:r>
              <a:rPr lang="en-US"/>
              <a:t>Failure to monitor staff is a reoccurring issue in the RPCs, especially with regard to trust accounts.</a:t>
            </a:r>
          </a:p>
        </p:txBody>
      </p:sp>
      <p:sp>
        <p:nvSpPr>
          <p:cNvPr id="17" name="Rectangle 21">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98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5B92A-FA75-E3A6-36F6-3EB065B0D0D4}"/>
              </a:ext>
            </a:extLst>
          </p:cNvPr>
          <p:cNvSpPr>
            <a:spLocks noGrp="1"/>
          </p:cNvSpPr>
          <p:nvPr>
            <p:ph type="title"/>
          </p:nvPr>
        </p:nvSpPr>
        <p:spPr>
          <a:xfrm>
            <a:off x="1974738" y="808056"/>
            <a:ext cx="4986954" cy="1077229"/>
          </a:xfrm>
        </p:spPr>
        <p:txBody>
          <a:bodyPr>
            <a:normAutofit/>
          </a:bodyPr>
          <a:lstStyle/>
          <a:p>
            <a:pPr algn="l"/>
            <a:r>
              <a:rPr lang="en-US" dirty="0"/>
              <a:t>Trust Funds </a:t>
            </a:r>
            <a:endParaRPr lang="en-US"/>
          </a:p>
        </p:txBody>
      </p:sp>
      <p:sp>
        <p:nvSpPr>
          <p:cNvPr id="3" name="Content Placeholder 2">
            <a:extLst>
              <a:ext uri="{FF2B5EF4-FFF2-40B4-BE49-F238E27FC236}">
                <a16:creationId xmlns:a16="http://schemas.microsoft.com/office/drawing/2014/main" id="{1AB7196C-C336-45FF-7A04-937EF316B2FB}"/>
              </a:ext>
            </a:extLst>
          </p:cNvPr>
          <p:cNvSpPr>
            <a:spLocks noGrp="1"/>
          </p:cNvSpPr>
          <p:nvPr>
            <p:ph idx="1"/>
          </p:nvPr>
        </p:nvSpPr>
        <p:spPr>
          <a:xfrm>
            <a:off x="1974739" y="2052116"/>
            <a:ext cx="4901548" cy="3997828"/>
          </a:xfrm>
        </p:spPr>
        <p:txBody>
          <a:bodyPr>
            <a:normAutofit/>
          </a:bodyPr>
          <a:lstStyle/>
          <a:p>
            <a:pPr>
              <a:lnSpc>
                <a:spcPct val="110000"/>
              </a:lnSpc>
            </a:pPr>
            <a:r>
              <a:rPr lang="en-US" sz="1500" dirty="0"/>
              <a:t>Attorneys are required to keep client funds in trust under RPC 1.15-1 </a:t>
            </a:r>
          </a:p>
          <a:p>
            <a:pPr>
              <a:lnSpc>
                <a:spcPct val="110000"/>
              </a:lnSpc>
            </a:pPr>
            <a:r>
              <a:rPr lang="en-US" sz="1500" dirty="0"/>
              <a:t>Attorneys </a:t>
            </a:r>
            <a:r>
              <a:rPr lang="en-US" sz="1500" i="1" dirty="0"/>
              <a:t>cannot </a:t>
            </a:r>
            <a:r>
              <a:rPr lang="en-US" sz="1500" dirty="0"/>
              <a:t>comingle funds under any circumstances </a:t>
            </a:r>
          </a:p>
          <a:p>
            <a:pPr lvl="1">
              <a:lnSpc>
                <a:spcPct val="110000"/>
              </a:lnSpc>
            </a:pPr>
            <a:r>
              <a:rPr lang="en-US" sz="1500" i="1" dirty="0"/>
              <a:t>Comingling </a:t>
            </a:r>
            <a:r>
              <a:rPr lang="en-US" sz="1500" dirty="0"/>
              <a:t>of funds is an automatic violation of RPC 1.15-1 </a:t>
            </a:r>
          </a:p>
          <a:p>
            <a:pPr lvl="1">
              <a:lnSpc>
                <a:spcPct val="110000"/>
              </a:lnSpc>
            </a:pPr>
            <a:r>
              <a:rPr lang="en-US" sz="1500" dirty="0"/>
              <a:t>Additionally, RPC 1.15-2 requires a bank to report to the OSB Disciplinary Counsel any time there is an overdraft from a IOLTA trust account </a:t>
            </a:r>
          </a:p>
          <a:p>
            <a:pPr>
              <a:lnSpc>
                <a:spcPct val="110000"/>
              </a:lnSpc>
            </a:pPr>
            <a:r>
              <a:rPr lang="en-US" sz="1500" dirty="0"/>
              <a:t>While lawyers may obtain assistance in managing these trusts, ultimately, the lawyer is responsible for these funds.  </a:t>
            </a:r>
          </a:p>
        </p:txBody>
      </p:sp>
      <p:sp>
        <p:nvSpPr>
          <p:cNvPr id="34" name="Rectangle 33">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ck of two dollar bills&#10;&#10;Description automatically generated">
            <a:extLst>
              <a:ext uri="{FF2B5EF4-FFF2-40B4-BE49-F238E27FC236}">
                <a16:creationId xmlns:a16="http://schemas.microsoft.com/office/drawing/2014/main" id="{DEF199DB-B9D7-52B3-092B-FF76FDE652D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526" r="30430" b="-1"/>
          <a:stretch/>
        </p:blipFill>
        <p:spPr>
          <a:xfrm>
            <a:off x="7534656" y="227"/>
            <a:ext cx="4657039" cy="6858000"/>
          </a:xfrm>
          <a:prstGeom prst="rect">
            <a:avLst/>
          </a:prstGeom>
        </p:spPr>
      </p:pic>
      <p:pic>
        <p:nvPicPr>
          <p:cNvPr id="36" name="Picture 35">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62839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027C-DEAE-3076-6D66-C067F5026512}"/>
              </a:ext>
            </a:extLst>
          </p:cNvPr>
          <p:cNvSpPr>
            <a:spLocks noGrp="1"/>
          </p:cNvSpPr>
          <p:nvPr>
            <p:ph type="title"/>
          </p:nvPr>
        </p:nvSpPr>
        <p:spPr>
          <a:xfrm>
            <a:off x="1621860" y="1185911"/>
            <a:ext cx="3772261" cy="4891624"/>
          </a:xfrm>
        </p:spPr>
        <p:txBody>
          <a:bodyPr>
            <a:normAutofit/>
          </a:bodyPr>
          <a:lstStyle/>
          <a:p>
            <a:pPr algn="l"/>
            <a:r>
              <a:rPr lang="en-US" sz="4800"/>
              <a:t>Rule of Professional Conduct 5.3(a)</a:t>
            </a:r>
          </a:p>
        </p:txBody>
      </p:sp>
      <p:sp>
        <p:nvSpPr>
          <p:cNvPr id="3" name="Content Placeholder 2">
            <a:extLst>
              <a:ext uri="{FF2B5EF4-FFF2-40B4-BE49-F238E27FC236}">
                <a16:creationId xmlns:a16="http://schemas.microsoft.com/office/drawing/2014/main" id="{BCC87E06-AF6E-7F23-C937-EBA435803842}"/>
              </a:ext>
            </a:extLst>
          </p:cNvPr>
          <p:cNvSpPr>
            <a:spLocks noGrp="1"/>
          </p:cNvSpPr>
          <p:nvPr>
            <p:ph idx="1"/>
          </p:nvPr>
        </p:nvSpPr>
        <p:spPr>
          <a:xfrm>
            <a:off x="5765739" y="1185911"/>
            <a:ext cx="5332895" cy="4864033"/>
          </a:xfrm>
        </p:spPr>
        <p:txBody>
          <a:bodyPr anchor="t">
            <a:normAutofit/>
          </a:bodyPr>
          <a:lstStyle/>
          <a:p>
            <a:r>
              <a:rPr lang="en-US" sz="1600" dirty="0"/>
              <a:t>With respect to a nonlawyer employed or retained, supervised or directed by a lawyer: </a:t>
            </a:r>
          </a:p>
          <a:p>
            <a:pPr marL="0" indent="0">
              <a:buNone/>
            </a:pPr>
            <a:r>
              <a:rPr lang="en-US" sz="1600" dirty="0"/>
              <a:t>	 (a) a lawyer having direct supervisory authority over the 	nonlawyer shall make reasonable efforts to ensure that the person's conduct is compatible with the 	professional obligations of the lawyer;  . . . </a:t>
            </a:r>
          </a:p>
        </p:txBody>
      </p:sp>
    </p:spTree>
    <p:extLst>
      <p:ext uri="{BB962C8B-B14F-4D97-AF65-F5344CB8AC3E}">
        <p14:creationId xmlns:p14="http://schemas.microsoft.com/office/powerpoint/2010/main" val="267271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81B148-DE47-4090-9E4B-6067B0405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930165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DA332DFF-5C76-4E16-8CF9-99C316004AB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071" y="2105202"/>
            <a:ext cx="849742" cy="461665"/>
          </a:xfrm>
          <a:prstGeom prst="rect">
            <a:avLst/>
          </a:prstGeom>
          <a:noFill/>
        </p:spPr>
        <p:txBody>
          <a:bodyPr wrap="square" rtlCol="0">
            <a:spAutoFit/>
          </a:bodyPr>
          <a:lstStyle/>
          <a:p>
            <a:pPr algn="r"/>
            <a:endParaRPr lang="en-US" sz="2400" dirty="0">
              <a:latin typeface="MS Shell Dlg 2" panose="020B0604030504040204" pitchFamily="34" charset="0"/>
            </a:endParaRPr>
          </a:p>
        </p:txBody>
      </p:sp>
      <p:sp>
        <p:nvSpPr>
          <p:cNvPr id="20" name="TextBox 19">
            <a:extLst>
              <a:ext uri="{FF2B5EF4-FFF2-40B4-BE49-F238E27FC236}">
                <a16:creationId xmlns:a16="http://schemas.microsoft.com/office/drawing/2014/main" id="{CE8DDCB6-CB7F-4357-B284-774DFD05F75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15" y="2118596"/>
            <a:ext cx="849742" cy="461665"/>
          </a:xfrm>
          <a:prstGeom prst="rect">
            <a:avLst/>
          </a:prstGeom>
          <a:noFill/>
        </p:spPr>
        <p:txBody>
          <a:bodyPr wrap="square" rtlCol="0">
            <a:spAutoFit/>
          </a:bodyPr>
          <a:lstStyle/>
          <a:p>
            <a:pPr algn="r"/>
            <a:endParaRPr lang="en-US" sz="2400" dirty="0">
              <a:latin typeface="MS Shell Dlg 2" panose="020B0604030504040204" pitchFamily="34" charset="0"/>
            </a:endParaRPr>
          </a:p>
        </p:txBody>
      </p:sp>
      <p:sp>
        <p:nvSpPr>
          <p:cNvPr id="2" name="Title 1">
            <a:extLst>
              <a:ext uri="{FF2B5EF4-FFF2-40B4-BE49-F238E27FC236}">
                <a16:creationId xmlns:a16="http://schemas.microsoft.com/office/drawing/2014/main" id="{B6B6C483-19C9-C29B-68C0-8B04249D6C0C}"/>
              </a:ext>
            </a:extLst>
          </p:cNvPr>
          <p:cNvSpPr>
            <a:spLocks noGrp="1"/>
          </p:cNvSpPr>
          <p:nvPr>
            <p:ph type="title"/>
          </p:nvPr>
        </p:nvSpPr>
        <p:spPr>
          <a:xfrm>
            <a:off x="1623031" y="2460977"/>
            <a:ext cx="3020627" cy="3751450"/>
          </a:xfrm>
        </p:spPr>
        <p:txBody>
          <a:bodyPr>
            <a:normAutofit/>
          </a:bodyPr>
          <a:lstStyle/>
          <a:p>
            <a:pPr algn="l"/>
            <a:r>
              <a:rPr lang="en-US" sz="3200"/>
              <a:t>Supervision </a:t>
            </a:r>
          </a:p>
        </p:txBody>
      </p:sp>
      <p:sp>
        <p:nvSpPr>
          <p:cNvPr id="3" name="Content Placeholder 2">
            <a:extLst>
              <a:ext uri="{FF2B5EF4-FFF2-40B4-BE49-F238E27FC236}">
                <a16:creationId xmlns:a16="http://schemas.microsoft.com/office/drawing/2014/main" id="{0F1F75B8-415A-D1D9-7FE1-5D0C45640493}"/>
              </a:ext>
            </a:extLst>
          </p:cNvPr>
          <p:cNvSpPr>
            <a:spLocks noGrp="1"/>
          </p:cNvSpPr>
          <p:nvPr>
            <p:ph idx="1"/>
          </p:nvPr>
        </p:nvSpPr>
        <p:spPr>
          <a:xfrm>
            <a:off x="4973897" y="2460976"/>
            <a:ext cx="4492626" cy="3751451"/>
          </a:xfrm>
        </p:spPr>
        <p:txBody>
          <a:bodyPr anchor="t">
            <a:normAutofit/>
          </a:bodyPr>
          <a:lstStyle/>
          <a:p>
            <a:r>
              <a:rPr lang="en-US" sz="1400" dirty="0"/>
              <a:t>Attorneys have been disciplined for </a:t>
            </a:r>
          </a:p>
          <a:p>
            <a:pPr lvl="1"/>
            <a:r>
              <a:rPr lang="en-US" sz="1400" dirty="0"/>
              <a:t>Failure of staff to enter a docket entry and then staff lying to client about mistake </a:t>
            </a:r>
          </a:p>
          <a:p>
            <a:pPr lvl="1"/>
            <a:r>
              <a:rPr lang="en-US" sz="1400" dirty="0"/>
              <a:t>Allowing paralegal to meet with client and opposing counsel alone </a:t>
            </a:r>
          </a:p>
          <a:p>
            <a:pPr lvl="1"/>
            <a:r>
              <a:rPr lang="en-US" sz="1400" dirty="0"/>
              <a:t>Signing blank subpoena and instructing staff to use as needed </a:t>
            </a:r>
          </a:p>
          <a:p>
            <a:pPr marL="457010" lvl="1" indent="0">
              <a:buNone/>
            </a:pPr>
            <a:endParaRPr lang="en-US" sz="1400" dirty="0"/>
          </a:p>
          <a:p>
            <a:pPr lvl="1"/>
            <a:endParaRPr lang="en-US" sz="1400" dirty="0"/>
          </a:p>
        </p:txBody>
      </p:sp>
      <p:sp>
        <p:nvSpPr>
          <p:cNvPr id="22" name="Rectangle 21">
            <a:extLst>
              <a:ext uri="{FF2B5EF4-FFF2-40B4-BE49-F238E27FC236}">
                <a16:creationId xmlns:a16="http://schemas.microsoft.com/office/drawing/2014/main" id="{7E1CAA8C-D8F1-4D3B-87B4-4B17F3E28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38405" y="0"/>
            <a:ext cx="2743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2913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6A87AFA0-FB16-D997-8645-F8F3B5B3C756}"/>
              </a:ext>
            </a:extLst>
          </p:cNvPr>
          <p:cNvPicPr>
            <a:picLocks noChangeAspect="1"/>
          </p:cNvPicPr>
          <p:nvPr/>
        </p:nvPicPr>
        <p:blipFill rotWithShape="1">
          <a:blip r:embed="rId3"/>
          <a:srcRect t="8534" r="-1" b="-1"/>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CEAEE-9D98-0971-428D-042C607FAAC5}"/>
              </a:ext>
            </a:extLst>
          </p:cNvPr>
          <p:cNvSpPr>
            <a:spLocks noGrp="1"/>
          </p:cNvSpPr>
          <p:nvPr>
            <p:ph type="title"/>
          </p:nvPr>
        </p:nvSpPr>
        <p:spPr>
          <a:xfrm>
            <a:off x="1974738" y="808056"/>
            <a:ext cx="4119672" cy="1077229"/>
          </a:xfrm>
        </p:spPr>
        <p:txBody>
          <a:bodyPr>
            <a:normAutofit/>
          </a:bodyPr>
          <a:lstStyle/>
          <a:p>
            <a:pPr algn="l"/>
            <a:r>
              <a:rPr lang="en-US" sz="2600" dirty="0"/>
              <a:t>Best Practices</a:t>
            </a:r>
          </a:p>
        </p:txBody>
      </p:sp>
      <p:sp>
        <p:nvSpPr>
          <p:cNvPr id="3" name="Content Placeholder 2">
            <a:extLst>
              <a:ext uri="{FF2B5EF4-FFF2-40B4-BE49-F238E27FC236}">
                <a16:creationId xmlns:a16="http://schemas.microsoft.com/office/drawing/2014/main" id="{3B3305DF-EE17-6DD1-37C2-1FFC6764F7AA}"/>
              </a:ext>
            </a:extLst>
          </p:cNvPr>
          <p:cNvSpPr>
            <a:spLocks noGrp="1"/>
          </p:cNvSpPr>
          <p:nvPr>
            <p:ph idx="1"/>
          </p:nvPr>
        </p:nvSpPr>
        <p:spPr>
          <a:xfrm>
            <a:off x="1974739" y="1339403"/>
            <a:ext cx="4119672" cy="4710541"/>
          </a:xfrm>
        </p:spPr>
        <p:txBody>
          <a:bodyPr>
            <a:normAutofit/>
          </a:bodyPr>
          <a:lstStyle/>
          <a:p>
            <a:r>
              <a:rPr lang="en-US" sz="1800" dirty="0"/>
              <a:t>Review matters and sign off on trust accounting</a:t>
            </a:r>
          </a:p>
          <a:p>
            <a:r>
              <a:rPr lang="en-US" sz="1800" dirty="0"/>
              <a:t>Review correspondence that is not standard template letters </a:t>
            </a:r>
          </a:p>
          <a:p>
            <a:pPr lvl="1"/>
            <a:r>
              <a:rPr lang="en-US" dirty="0"/>
              <a:t>Ensure that changes to a template are authorized by a practitioner </a:t>
            </a:r>
          </a:p>
          <a:p>
            <a:r>
              <a:rPr lang="en-US" dirty="0"/>
              <a:t>Review and sign pleadings </a:t>
            </a:r>
          </a:p>
          <a:p>
            <a:r>
              <a:rPr lang="en-US" sz="1800" dirty="0"/>
              <a:t>Train staff with communication with clients </a:t>
            </a:r>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8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779F0-2EC6-2F66-9147-62E7958429E6}"/>
              </a:ext>
            </a:extLst>
          </p:cNvPr>
          <p:cNvSpPr>
            <a:spLocks noGrp="1"/>
          </p:cNvSpPr>
          <p:nvPr>
            <p:ph type="title"/>
          </p:nvPr>
        </p:nvSpPr>
        <p:spPr>
          <a:xfrm>
            <a:off x="2188901" y="808056"/>
            <a:ext cx="8381238" cy="1077229"/>
          </a:xfrm>
        </p:spPr>
        <p:txBody>
          <a:bodyPr>
            <a:normAutofit/>
          </a:bodyPr>
          <a:lstStyle/>
          <a:p>
            <a:pPr algn="l"/>
            <a:r>
              <a:rPr lang="en-US" sz="4400"/>
              <a:t>OSB’s General Counsel’s Office </a:t>
            </a:r>
          </a:p>
        </p:txBody>
      </p:sp>
      <p:sp>
        <p:nvSpPr>
          <p:cNvPr id="3" name="Content Placeholder 2">
            <a:extLst>
              <a:ext uri="{FF2B5EF4-FFF2-40B4-BE49-F238E27FC236}">
                <a16:creationId xmlns:a16="http://schemas.microsoft.com/office/drawing/2014/main" id="{D44C94CB-C0FB-DA62-2806-AFADB1C38464}"/>
              </a:ext>
            </a:extLst>
          </p:cNvPr>
          <p:cNvSpPr>
            <a:spLocks noGrp="1"/>
          </p:cNvSpPr>
          <p:nvPr>
            <p:ph idx="1"/>
          </p:nvPr>
        </p:nvSpPr>
        <p:spPr>
          <a:xfrm>
            <a:off x="2256639" y="2052116"/>
            <a:ext cx="6572814" cy="3997828"/>
          </a:xfrm>
        </p:spPr>
        <p:txBody>
          <a:bodyPr anchor="t">
            <a:normAutofit/>
          </a:bodyPr>
          <a:lstStyle/>
          <a:p>
            <a:r>
              <a:rPr lang="en-US" sz="1600" dirty="0"/>
              <a:t>GCO is legal counsel to the Oregon State Bar </a:t>
            </a:r>
          </a:p>
          <a:p>
            <a:pPr lvl="1"/>
            <a:r>
              <a:rPr lang="en-US" sz="1600" dirty="0"/>
              <a:t>Legal advice to the BOG concerning Bar governance, operations, infrastructure, programming, UPL prosecution, legal ethics, and Bar litigation </a:t>
            </a:r>
          </a:p>
          <a:p>
            <a:pPr lvl="1"/>
            <a:r>
              <a:rPr lang="en-US" sz="1600" dirty="0"/>
              <a:t>Legal advice to Bar programs and sections</a:t>
            </a:r>
          </a:p>
          <a:p>
            <a:pPr lvl="1"/>
            <a:r>
              <a:rPr lang="en-US" sz="1600" dirty="0"/>
              <a:t>Lead legal review of Bar contracts and other legal agreements </a:t>
            </a:r>
          </a:p>
          <a:p>
            <a:pPr lvl="1"/>
            <a:r>
              <a:rPr lang="en-US" sz="1600" dirty="0"/>
              <a:t>Assists in compliance with state and federal laws </a:t>
            </a:r>
          </a:p>
          <a:p>
            <a:pPr lvl="2"/>
            <a:r>
              <a:rPr lang="en-US" dirty="0"/>
              <a:t>Provides guidance and training on legal compliance </a:t>
            </a:r>
          </a:p>
          <a:p>
            <a:pPr lvl="2"/>
            <a:r>
              <a:rPr lang="en-US" dirty="0"/>
              <a:t>Manages Public Records Requests </a:t>
            </a:r>
          </a:p>
          <a:p>
            <a:endParaRPr lang="en-US" sz="1600" dirty="0"/>
          </a:p>
        </p:txBody>
      </p:sp>
    </p:spTree>
    <p:extLst>
      <p:ext uri="{BB962C8B-B14F-4D97-AF65-F5344CB8AC3E}">
        <p14:creationId xmlns:p14="http://schemas.microsoft.com/office/powerpoint/2010/main" val="86963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A089-B1EE-7EDD-5973-997D505B6914}"/>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8394BFEF-BBA4-7660-6C10-66883C5DFD62}"/>
              </a:ext>
            </a:extLst>
          </p:cNvPr>
          <p:cNvSpPr>
            <a:spLocks noGrp="1"/>
          </p:cNvSpPr>
          <p:nvPr>
            <p:ph idx="1"/>
          </p:nvPr>
        </p:nvSpPr>
        <p:spPr/>
        <p:txBody>
          <a:bodyPr/>
          <a:lstStyle/>
          <a:p>
            <a:r>
              <a:rPr lang="en-US" dirty="0"/>
              <a:t>Attorneys are bound to keep client information confidential under RPC 1.6 </a:t>
            </a:r>
          </a:p>
          <a:p>
            <a:pPr lvl="1"/>
            <a:r>
              <a:rPr lang="en-US" dirty="0"/>
              <a:t>RPC 1.6 requires a lawyer not to “reveal information relating to the representation of a client“</a:t>
            </a:r>
          </a:p>
          <a:p>
            <a:pPr lvl="1"/>
            <a:r>
              <a:rPr lang="en-US" dirty="0"/>
              <a:t>Information related to the representation of a client means information that would be embarrassing or detrimental to the client if disclosed </a:t>
            </a:r>
          </a:p>
          <a:p>
            <a:pPr lvl="1"/>
            <a:r>
              <a:rPr lang="en-US" dirty="0"/>
              <a:t>This is broader that attorney/client privilege </a:t>
            </a:r>
          </a:p>
        </p:txBody>
      </p:sp>
    </p:spTree>
    <p:extLst>
      <p:ext uri="{BB962C8B-B14F-4D97-AF65-F5344CB8AC3E}">
        <p14:creationId xmlns:p14="http://schemas.microsoft.com/office/powerpoint/2010/main" val="127836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5564-D1D6-80A2-BF83-382FC0E7A2C3}"/>
              </a:ext>
            </a:extLst>
          </p:cNvPr>
          <p:cNvSpPr>
            <a:spLocks noGrp="1"/>
          </p:cNvSpPr>
          <p:nvPr>
            <p:ph type="title"/>
          </p:nvPr>
        </p:nvSpPr>
        <p:spPr/>
        <p:txBody>
          <a:bodyPr/>
          <a:lstStyle/>
          <a:p>
            <a:r>
              <a:rPr lang="en-US" dirty="0"/>
              <a:t>Are Paralegals Bound to Confidentiality </a:t>
            </a:r>
          </a:p>
        </p:txBody>
      </p:sp>
      <p:sp>
        <p:nvSpPr>
          <p:cNvPr id="3" name="Content Placeholder 2">
            <a:extLst>
              <a:ext uri="{FF2B5EF4-FFF2-40B4-BE49-F238E27FC236}">
                <a16:creationId xmlns:a16="http://schemas.microsoft.com/office/drawing/2014/main" id="{7156A153-5D84-5DB6-AC4F-93E7501A0D7D}"/>
              </a:ext>
            </a:extLst>
          </p:cNvPr>
          <p:cNvSpPr>
            <a:spLocks noGrp="1"/>
          </p:cNvSpPr>
          <p:nvPr>
            <p:ph idx="1"/>
          </p:nvPr>
        </p:nvSpPr>
        <p:spPr/>
        <p:txBody>
          <a:bodyPr/>
          <a:lstStyle/>
          <a:p>
            <a:r>
              <a:rPr lang="en-US" dirty="0"/>
              <a:t>Yes – Comment [18] of the ABA Model Rules Note</a:t>
            </a:r>
          </a:p>
          <a:p>
            <a:pPr lvl="1"/>
            <a:r>
              <a:rPr lang="en-US" dirty="0"/>
              <a:t>“lawyer [must] act competently to safeguard information . . . against inadvertent or unauthorized disclosure by the lawyer or other persons who are participating in the representation of the client or who are subject to the lawyer’s supervision.”   </a:t>
            </a:r>
            <a:br>
              <a:rPr lang="en-US" dirty="0"/>
            </a:br>
            <a:endParaRPr lang="en-US" dirty="0"/>
          </a:p>
          <a:p>
            <a:r>
              <a:rPr lang="en-US" dirty="0"/>
              <a:t>RPC 5.3 duties also require attorney to take steps to insure that information shared with a paralegal is kept confidential </a:t>
            </a:r>
          </a:p>
          <a:p>
            <a:endParaRPr lang="en-US" dirty="0"/>
          </a:p>
        </p:txBody>
      </p:sp>
    </p:spTree>
    <p:extLst>
      <p:ext uri="{BB962C8B-B14F-4D97-AF65-F5344CB8AC3E}">
        <p14:creationId xmlns:p14="http://schemas.microsoft.com/office/powerpoint/2010/main" val="236081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telephones communicating">
            <a:extLst>
              <a:ext uri="{FF2B5EF4-FFF2-40B4-BE49-F238E27FC236}">
                <a16:creationId xmlns:a16="http://schemas.microsoft.com/office/drawing/2014/main" id="{65359C4C-F938-0D3A-4849-2BD49D722058}"/>
              </a:ext>
            </a:extLst>
          </p:cNvPr>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r="-1" b="24998"/>
          <a:stretch/>
        </p:blipFill>
        <p:spPr>
          <a:xfrm>
            <a:off x="153" y="10"/>
            <a:ext cx="12191695" cy="6857990"/>
          </a:xfrm>
          <a:prstGeom prst="rect">
            <a:avLst/>
          </a:prstGeom>
        </p:spPr>
      </p:pic>
      <p:pic>
        <p:nvPicPr>
          <p:cNvPr id="14" name="Picture 13">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66668740-8A7B-588F-6032-57E4EE061ED8}"/>
              </a:ext>
            </a:extLst>
          </p:cNvPr>
          <p:cNvSpPr>
            <a:spLocks noGrp="1"/>
          </p:cNvSpPr>
          <p:nvPr>
            <p:ph type="title"/>
          </p:nvPr>
        </p:nvSpPr>
        <p:spPr>
          <a:xfrm>
            <a:off x="2611808" y="808056"/>
            <a:ext cx="7958331" cy="1077229"/>
          </a:xfrm>
        </p:spPr>
        <p:txBody>
          <a:bodyPr>
            <a:normAutofit/>
          </a:bodyPr>
          <a:lstStyle/>
          <a:p>
            <a:pPr algn="l"/>
            <a:r>
              <a:rPr lang="en-US" dirty="0"/>
              <a:t>Communication </a:t>
            </a:r>
            <a:endParaRPr lang="en-US"/>
          </a:p>
        </p:txBody>
      </p:sp>
      <p:sp>
        <p:nvSpPr>
          <p:cNvPr id="16" name="Rectangle 15">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0D4108-CE4D-87FE-F69C-4DFFAE59526C}"/>
              </a:ext>
            </a:extLst>
          </p:cNvPr>
          <p:cNvSpPr>
            <a:spLocks noGrp="1"/>
          </p:cNvSpPr>
          <p:nvPr>
            <p:ph idx="1"/>
          </p:nvPr>
        </p:nvSpPr>
        <p:spPr>
          <a:xfrm>
            <a:off x="2610579" y="2052116"/>
            <a:ext cx="7959560" cy="3997828"/>
          </a:xfrm>
        </p:spPr>
        <p:txBody>
          <a:bodyPr>
            <a:normAutofit/>
          </a:bodyPr>
          <a:lstStyle/>
          <a:p>
            <a:r>
              <a:rPr lang="en-US" dirty="0"/>
              <a:t>RPC 1.4 requires that attorneys communicate with their clients and keep them reasonably informed of matters </a:t>
            </a:r>
          </a:p>
          <a:p>
            <a:pPr lvl="1"/>
            <a:r>
              <a:rPr lang="en-US" dirty="0"/>
              <a:t>Paralegals often play an important role in both communicating with clients and keeping them informed of matters </a:t>
            </a:r>
          </a:p>
          <a:p>
            <a:pPr lvl="1"/>
            <a:r>
              <a:rPr lang="en-US" dirty="0"/>
              <a:t>Important for the paralegal to always identify to the client about their status as a paralegal, and keep the attorney informed of a client’s communications</a:t>
            </a:r>
          </a:p>
        </p:txBody>
      </p:sp>
    </p:spTree>
    <p:extLst>
      <p:ext uri="{BB962C8B-B14F-4D97-AF65-F5344CB8AC3E}">
        <p14:creationId xmlns:p14="http://schemas.microsoft.com/office/powerpoint/2010/main" val="85715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2FE2-1BCC-A0CF-501D-C4E4D5E83993}"/>
              </a:ext>
            </a:extLst>
          </p:cNvPr>
          <p:cNvSpPr>
            <a:spLocks noGrp="1"/>
          </p:cNvSpPr>
          <p:nvPr>
            <p:ph type="title"/>
          </p:nvPr>
        </p:nvSpPr>
        <p:spPr/>
        <p:txBody>
          <a:bodyPr/>
          <a:lstStyle/>
          <a:p>
            <a:r>
              <a:rPr lang="en-US"/>
              <a:t>Communication </a:t>
            </a:r>
            <a:endParaRPr lang="en-US" dirty="0"/>
          </a:p>
        </p:txBody>
      </p:sp>
      <p:sp>
        <p:nvSpPr>
          <p:cNvPr id="3" name="Content Placeholder 2">
            <a:extLst>
              <a:ext uri="{FF2B5EF4-FFF2-40B4-BE49-F238E27FC236}">
                <a16:creationId xmlns:a16="http://schemas.microsoft.com/office/drawing/2014/main" id="{52F03ED2-D4E1-F44F-091A-4E3E85727FCA}"/>
              </a:ext>
            </a:extLst>
          </p:cNvPr>
          <p:cNvSpPr>
            <a:spLocks noGrp="1"/>
          </p:cNvSpPr>
          <p:nvPr>
            <p:ph idx="1"/>
          </p:nvPr>
        </p:nvSpPr>
        <p:spPr/>
        <p:txBody>
          <a:bodyPr/>
          <a:lstStyle/>
          <a:p>
            <a:r>
              <a:rPr lang="en-US" dirty="0"/>
              <a:t>In the same manner of other rules, attorneys can violate this rule due to action of their staff </a:t>
            </a:r>
          </a:p>
          <a:p>
            <a:pPr lvl="1"/>
            <a:r>
              <a:rPr lang="en-US" i="1" dirty="0"/>
              <a:t>In re </a:t>
            </a:r>
            <a:r>
              <a:rPr lang="en-US" i="1" dirty="0" err="1"/>
              <a:t>Alway</a:t>
            </a:r>
            <a:r>
              <a:rPr lang="en-US" i="1" dirty="0"/>
              <a:t> </a:t>
            </a:r>
            <a:r>
              <a:rPr lang="en-US" dirty="0"/>
              <a:t>35 DB </a:t>
            </a:r>
            <a:r>
              <a:rPr lang="en-US" dirty="0" err="1"/>
              <a:t>Rptr</a:t>
            </a:r>
            <a:r>
              <a:rPr lang="en-US" dirty="0"/>
              <a:t> 1 (2021) – paralegal failed to enter a docket entry for the filing of a judgment in a family law case</a:t>
            </a:r>
          </a:p>
          <a:p>
            <a:pPr lvl="1"/>
            <a:r>
              <a:rPr lang="en-US" dirty="0"/>
              <a:t>Client inquired about the judgment, and paralegal lied </a:t>
            </a:r>
          </a:p>
          <a:p>
            <a:pPr lvl="1"/>
            <a:r>
              <a:rPr lang="en-US" dirty="0"/>
              <a:t>Paralegal lied to lawyer about issue as well</a:t>
            </a:r>
          </a:p>
          <a:p>
            <a:pPr lvl="1"/>
            <a:r>
              <a:rPr lang="en-US" dirty="0"/>
              <a:t>Paralegal intercepted Bar’s communication and responded to Disciplinary Counsel’s Office on their own. </a:t>
            </a:r>
          </a:p>
        </p:txBody>
      </p:sp>
    </p:spTree>
    <p:extLst>
      <p:ext uri="{BB962C8B-B14F-4D97-AF65-F5344CB8AC3E}">
        <p14:creationId xmlns:p14="http://schemas.microsoft.com/office/powerpoint/2010/main" val="390996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2FE2-1BCC-A0CF-501D-C4E4D5E83993}"/>
              </a:ext>
            </a:extLst>
          </p:cNvPr>
          <p:cNvSpPr>
            <a:spLocks noGrp="1"/>
          </p:cNvSpPr>
          <p:nvPr>
            <p:ph type="title"/>
          </p:nvPr>
        </p:nvSpPr>
        <p:spPr/>
        <p:txBody>
          <a:bodyPr/>
          <a:lstStyle/>
          <a:p>
            <a:r>
              <a:rPr lang="en-US" dirty="0"/>
              <a:t>Communication </a:t>
            </a:r>
          </a:p>
        </p:txBody>
      </p:sp>
      <p:sp>
        <p:nvSpPr>
          <p:cNvPr id="3" name="Content Placeholder 2">
            <a:extLst>
              <a:ext uri="{FF2B5EF4-FFF2-40B4-BE49-F238E27FC236}">
                <a16:creationId xmlns:a16="http://schemas.microsoft.com/office/drawing/2014/main" id="{52F03ED2-D4E1-F44F-091A-4E3E85727FCA}"/>
              </a:ext>
            </a:extLst>
          </p:cNvPr>
          <p:cNvSpPr>
            <a:spLocks noGrp="1"/>
          </p:cNvSpPr>
          <p:nvPr>
            <p:ph idx="1"/>
          </p:nvPr>
        </p:nvSpPr>
        <p:spPr/>
        <p:txBody>
          <a:bodyPr/>
          <a:lstStyle/>
          <a:p>
            <a:pPr lvl="1"/>
            <a:r>
              <a:rPr lang="en-US" i="1" dirty="0"/>
              <a:t>In re </a:t>
            </a:r>
            <a:r>
              <a:rPr lang="en-US" i="1" dirty="0" err="1"/>
              <a:t>Alway</a:t>
            </a:r>
            <a:r>
              <a:rPr lang="en-US" i="1" dirty="0"/>
              <a:t> </a:t>
            </a:r>
            <a:r>
              <a:rPr lang="en-US" dirty="0"/>
              <a:t>35 DB </a:t>
            </a:r>
            <a:r>
              <a:rPr lang="en-US" dirty="0" err="1"/>
              <a:t>Rptr</a:t>
            </a:r>
            <a:r>
              <a:rPr lang="en-US" dirty="0"/>
              <a:t> 1 (2021) </a:t>
            </a:r>
          </a:p>
          <a:p>
            <a:pPr lvl="2"/>
            <a:r>
              <a:rPr lang="en-US" dirty="0"/>
              <a:t>The attorney finally learned about the complaint against him because of a certified letter to his home from the Bar </a:t>
            </a:r>
          </a:p>
          <a:p>
            <a:pPr lvl="2"/>
            <a:r>
              <a:rPr lang="en-US" dirty="0"/>
              <a:t>Attorney stated a defense that the employee was at fault for the behavior </a:t>
            </a:r>
          </a:p>
          <a:p>
            <a:pPr lvl="2"/>
            <a:r>
              <a:rPr lang="en-US" dirty="0"/>
              <a:t>Disciplinary Board found that attorney had violated 5.3 by failing to supervise paralegal, and RPC 1.4 by failing to keep client informed </a:t>
            </a:r>
          </a:p>
        </p:txBody>
      </p:sp>
    </p:spTree>
    <p:extLst>
      <p:ext uri="{BB962C8B-B14F-4D97-AF65-F5344CB8AC3E}">
        <p14:creationId xmlns:p14="http://schemas.microsoft.com/office/powerpoint/2010/main" val="360836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9BF4-4B1D-28FD-6113-F7207EC01BB6}"/>
              </a:ext>
            </a:extLst>
          </p:cNvPr>
          <p:cNvSpPr>
            <a:spLocks noGrp="1"/>
          </p:cNvSpPr>
          <p:nvPr>
            <p:ph type="title"/>
          </p:nvPr>
        </p:nvSpPr>
        <p:spPr/>
        <p:txBody>
          <a:bodyPr/>
          <a:lstStyle/>
          <a:p>
            <a:r>
              <a:rPr lang="en-US" dirty="0"/>
              <a:t>Licensed Paralegals </a:t>
            </a:r>
          </a:p>
        </p:txBody>
      </p:sp>
      <p:sp>
        <p:nvSpPr>
          <p:cNvPr id="3" name="Content Placeholder 2">
            <a:extLst>
              <a:ext uri="{FF2B5EF4-FFF2-40B4-BE49-F238E27FC236}">
                <a16:creationId xmlns:a16="http://schemas.microsoft.com/office/drawing/2014/main" id="{1F7D4F00-E400-A6EB-91EF-E95D70445508}"/>
              </a:ext>
            </a:extLst>
          </p:cNvPr>
          <p:cNvSpPr>
            <a:spLocks noGrp="1"/>
          </p:cNvSpPr>
          <p:nvPr>
            <p:ph idx="1"/>
          </p:nvPr>
        </p:nvSpPr>
        <p:spPr/>
        <p:txBody>
          <a:bodyPr/>
          <a:lstStyle/>
          <a:p>
            <a:r>
              <a:rPr lang="en-US" dirty="0"/>
              <a:t>What is a licensed paralegal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Oregon Licensed Paralegals (LP) will be licensed to offer specific and limited legal services in family law and landlord/tenant law</a:t>
            </a:r>
          </a:p>
          <a:p>
            <a:pPr lvl="1"/>
            <a:r>
              <a:rPr lang="en-US" dirty="0">
                <a:latin typeface="Calibri" panose="020F0502020204030204" pitchFamily="34" charset="0"/>
                <a:ea typeface="Calibri" panose="020F0502020204030204" pitchFamily="34" charset="0"/>
                <a:cs typeface="Times New Roman" panose="02020603050405020304" pitchFamily="18" charset="0"/>
              </a:rPr>
              <a:t>They will be able to provide limited legal advice and practice law</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78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60" name="Rectangle 39">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41">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D25AAB0D-5E74-9926-2491-C40F6FA73ACF}"/>
              </a:ext>
            </a:extLst>
          </p:cNvPr>
          <p:cNvSpPr>
            <a:spLocks noGrp="1"/>
          </p:cNvSpPr>
          <p:nvPr>
            <p:ph type="title"/>
          </p:nvPr>
        </p:nvSpPr>
        <p:spPr>
          <a:xfrm>
            <a:off x="2611808" y="808056"/>
            <a:ext cx="7958331" cy="1077229"/>
          </a:xfrm>
        </p:spPr>
        <p:txBody>
          <a:bodyPr>
            <a:normAutofit/>
          </a:bodyPr>
          <a:lstStyle/>
          <a:p>
            <a:pPr algn="l"/>
            <a:r>
              <a:rPr lang="en-US"/>
              <a:t>Licensed Paralegals – Case Types </a:t>
            </a:r>
          </a:p>
        </p:txBody>
      </p:sp>
      <p:graphicFrame>
        <p:nvGraphicFramePr>
          <p:cNvPr id="5" name="Content Placeholder 2">
            <a:extLst>
              <a:ext uri="{FF2B5EF4-FFF2-40B4-BE49-F238E27FC236}">
                <a16:creationId xmlns:a16="http://schemas.microsoft.com/office/drawing/2014/main" id="{F5824261-AD82-CC24-0389-739233630AEE}"/>
              </a:ext>
            </a:extLst>
          </p:cNvPr>
          <p:cNvGraphicFramePr>
            <a:graphicFrameLocks noGrp="1"/>
          </p:cNvGraphicFramePr>
          <p:nvPr>
            <p:ph idx="1"/>
            <p:extLst>
              <p:ext uri="{D42A27DB-BD31-4B8C-83A1-F6EECF244321}">
                <p14:modId xmlns:p14="http://schemas.microsoft.com/office/powerpoint/2010/main" val="4132798583"/>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52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E52B21B6-E344-DCB5-301A-E96AE71585A9}"/>
              </a:ext>
            </a:extLst>
          </p:cNvPr>
          <p:cNvPicPr>
            <a:picLocks noChangeAspect="1"/>
          </p:cNvPicPr>
          <p:nvPr/>
        </p:nvPicPr>
        <p:blipFill rotWithShape="1">
          <a:blip r:embed="rId2">
            <a:duotone>
              <a:schemeClr val="bg2">
                <a:shade val="45000"/>
                <a:satMod val="135000"/>
              </a:schemeClr>
              <a:prstClr val="white"/>
            </a:duotone>
            <a:alphaModFix amt="25000"/>
          </a:blip>
          <a:srcRect t="14111" r="-1" b="981"/>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417D7CE2-4C58-5C19-FFDF-2C97D655B5BA}"/>
              </a:ext>
            </a:extLst>
          </p:cNvPr>
          <p:cNvSpPr>
            <a:spLocks noGrp="1"/>
          </p:cNvSpPr>
          <p:nvPr>
            <p:ph type="title"/>
          </p:nvPr>
        </p:nvSpPr>
        <p:spPr>
          <a:xfrm>
            <a:off x="2611808" y="808056"/>
            <a:ext cx="7958331" cy="1077229"/>
          </a:xfrm>
        </p:spPr>
        <p:txBody>
          <a:bodyPr>
            <a:normAutofit/>
          </a:bodyPr>
          <a:lstStyle/>
          <a:p>
            <a:pPr algn="l"/>
            <a:r>
              <a:rPr lang="en-US" dirty="0"/>
              <a:t>LPs – What Can They Do?</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37F33D-A4AA-7442-50DB-CBF9AA418227}"/>
              </a:ext>
            </a:extLst>
          </p:cNvPr>
          <p:cNvSpPr>
            <a:spLocks noGrp="1"/>
          </p:cNvSpPr>
          <p:nvPr>
            <p:ph idx="1"/>
          </p:nvPr>
        </p:nvSpPr>
        <p:spPr>
          <a:xfrm>
            <a:off x="2610579" y="2052116"/>
            <a:ext cx="7959560" cy="3997828"/>
          </a:xfrm>
        </p:spPr>
        <p:txBody>
          <a:bodyPr>
            <a:normAutofit/>
          </a:bodyPr>
          <a:lstStyle/>
          <a:p>
            <a:r>
              <a:rPr lang="en-US" dirty="0"/>
              <a:t>Meet with clients – determine needs and goals and offer advice</a:t>
            </a:r>
          </a:p>
          <a:p>
            <a:r>
              <a:rPr lang="en-US" dirty="0"/>
              <a:t>Assist in choosing, drafting, and filing forms</a:t>
            </a:r>
          </a:p>
          <a:p>
            <a:r>
              <a:rPr lang="en-US" dirty="0"/>
              <a:t>Assist in drafting pleadings and other documents</a:t>
            </a:r>
          </a:p>
          <a:p>
            <a:r>
              <a:rPr lang="en-US" dirty="0"/>
              <a:t>File documents and pleadings with the court</a:t>
            </a:r>
          </a:p>
          <a:p>
            <a:r>
              <a:rPr lang="en-US" dirty="0"/>
              <a:t>Assist with discovery</a:t>
            </a:r>
          </a:p>
          <a:p>
            <a:r>
              <a:rPr lang="en-US" dirty="0"/>
              <a:t>Assist in preparation for trials and hearings</a:t>
            </a:r>
          </a:p>
        </p:txBody>
      </p:sp>
    </p:spTree>
    <p:extLst>
      <p:ext uri="{BB962C8B-B14F-4D97-AF65-F5344CB8AC3E}">
        <p14:creationId xmlns:p14="http://schemas.microsoft.com/office/powerpoint/2010/main" val="59419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68AF2-70CF-FBAD-00F6-B59B4C2B1239}"/>
              </a:ext>
            </a:extLst>
          </p:cNvPr>
          <p:cNvSpPr>
            <a:spLocks noGrp="1"/>
          </p:cNvSpPr>
          <p:nvPr>
            <p:ph type="title"/>
          </p:nvPr>
        </p:nvSpPr>
        <p:spPr>
          <a:xfrm>
            <a:off x="2188901" y="808056"/>
            <a:ext cx="8381238" cy="1077229"/>
          </a:xfrm>
        </p:spPr>
        <p:txBody>
          <a:bodyPr>
            <a:normAutofit/>
          </a:bodyPr>
          <a:lstStyle/>
          <a:p>
            <a:pPr algn="l"/>
            <a:r>
              <a:rPr lang="en-US" sz="4800"/>
              <a:t>LP – Admission Requirements </a:t>
            </a:r>
          </a:p>
        </p:txBody>
      </p:sp>
      <p:sp>
        <p:nvSpPr>
          <p:cNvPr id="3" name="Content Placeholder 2">
            <a:extLst>
              <a:ext uri="{FF2B5EF4-FFF2-40B4-BE49-F238E27FC236}">
                <a16:creationId xmlns:a16="http://schemas.microsoft.com/office/drawing/2014/main" id="{DA3ABF6E-1CDD-D16C-1C02-D19967CE748A}"/>
              </a:ext>
            </a:extLst>
          </p:cNvPr>
          <p:cNvSpPr>
            <a:spLocks noGrp="1"/>
          </p:cNvSpPr>
          <p:nvPr>
            <p:ph idx="1"/>
          </p:nvPr>
        </p:nvSpPr>
        <p:spPr>
          <a:xfrm>
            <a:off x="2256639" y="2052116"/>
            <a:ext cx="6572814" cy="3997828"/>
          </a:xfrm>
        </p:spPr>
        <p:txBody>
          <a:bodyPr anchor="t">
            <a:normAutofit/>
          </a:bodyPr>
          <a:lstStyle/>
          <a:p>
            <a:pPr marL="6160" indent="0">
              <a:lnSpc>
                <a:spcPct val="110000"/>
              </a:lnSpc>
              <a:buNone/>
            </a:pPr>
            <a:r>
              <a:rPr lang="en-US" sz="1100"/>
              <a:t>Foundational Education or Experience</a:t>
            </a:r>
          </a:p>
          <a:p>
            <a:pPr>
              <a:lnSpc>
                <a:spcPct val="110000"/>
              </a:lnSpc>
            </a:pPr>
            <a:r>
              <a:rPr lang="en-US" sz="1100"/>
              <a:t>Applicants must at least have an associate degree in paralegal studies, a bachelor’s degree in another discipline, certification, extensive experience as a paralegal or an approved education waiver. </a:t>
            </a:r>
          </a:p>
          <a:p>
            <a:pPr marL="6160" indent="0">
              <a:lnSpc>
                <a:spcPct val="110000"/>
              </a:lnSpc>
              <a:buNone/>
            </a:pPr>
            <a:r>
              <a:rPr lang="en-US" sz="1100"/>
              <a:t>Pre-Licensure Education Requirements</a:t>
            </a:r>
          </a:p>
          <a:p>
            <a:pPr>
              <a:lnSpc>
                <a:spcPct val="110000"/>
              </a:lnSpc>
            </a:pPr>
            <a:r>
              <a:rPr lang="en-US" sz="1100"/>
              <a:t>In addition, the applicant must complete 20 hours of specifically designated professional education during the 18 months prior to licensure. </a:t>
            </a:r>
          </a:p>
          <a:p>
            <a:pPr marL="6160" indent="0">
              <a:lnSpc>
                <a:spcPct val="110000"/>
              </a:lnSpc>
              <a:buNone/>
            </a:pPr>
            <a:r>
              <a:rPr lang="en-US" sz="1100"/>
              <a:t>Recent Substantive Paralegal Experience</a:t>
            </a:r>
          </a:p>
          <a:p>
            <a:pPr>
              <a:lnSpc>
                <a:spcPct val="110000"/>
              </a:lnSpc>
            </a:pPr>
            <a:r>
              <a:rPr lang="en-US" sz="1100"/>
              <a:t>Applicants must complete 1,500 hours of substantive paralegal experience during the 18 months prior to licensure. (750 hours for applicants with J.D.)</a:t>
            </a:r>
          </a:p>
          <a:p>
            <a:pPr marL="6160" indent="0">
              <a:lnSpc>
                <a:spcPct val="110000"/>
              </a:lnSpc>
              <a:buNone/>
            </a:pPr>
            <a:r>
              <a:rPr lang="en-US" sz="1100"/>
              <a:t>Examination</a:t>
            </a:r>
          </a:p>
          <a:p>
            <a:pPr>
              <a:lnSpc>
                <a:spcPct val="110000"/>
              </a:lnSpc>
            </a:pPr>
            <a:r>
              <a:rPr lang="en-US" sz="1100"/>
              <a:t>For at least the first group of LP applicants, there will be two examinations: one focused on legal ethics, and one on the scope of the LP license (Rule 11 of RLP).  If multiple colleges offer an approved ethics course, or the NCBE allows applicants to take the MPRE, the bar will stop offering the ethics exam.</a:t>
            </a:r>
          </a:p>
          <a:p>
            <a:pPr>
              <a:lnSpc>
                <a:spcPct val="110000"/>
              </a:lnSpc>
            </a:pPr>
            <a:endParaRPr lang="en-US" sz="1100"/>
          </a:p>
        </p:txBody>
      </p:sp>
    </p:spTree>
    <p:extLst>
      <p:ext uri="{BB962C8B-B14F-4D97-AF65-F5344CB8AC3E}">
        <p14:creationId xmlns:p14="http://schemas.microsoft.com/office/powerpoint/2010/main" val="375218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4B7BAF6C-CC6F-4F1B-AB92-3ABDF1D4454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430" y="836910"/>
            <a:ext cx="695137" cy="584775"/>
          </a:xfrm>
          <a:prstGeom prst="rect">
            <a:avLst/>
          </a:prstGeom>
          <a:noFill/>
        </p:spPr>
        <p:txBody>
          <a:bodyPr wrap="square" rtlCol="0">
            <a:spAutoFit/>
          </a:bodyPr>
          <a:lstStyle/>
          <a:p>
            <a:pPr algn="r"/>
            <a:endParaRPr lang="en-US" sz="32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88CCC1C9-078E-5E07-ECE7-3F29B2F6C4A1}"/>
              </a:ext>
            </a:extLst>
          </p:cNvPr>
          <p:cNvSpPr>
            <a:spLocks noGrp="1"/>
          </p:cNvSpPr>
          <p:nvPr>
            <p:ph type="title"/>
          </p:nvPr>
        </p:nvSpPr>
        <p:spPr>
          <a:xfrm>
            <a:off x="1621860" y="1185911"/>
            <a:ext cx="3772261" cy="4891624"/>
          </a:xfrm>
        </p:spPr>
        <p:txBody>
          <a:bodyPr>
            <a:normAutofit/>
          </a:bodyPr>
          <a:lstStyle/>
          <a:p>
            <a:pPr algn="l"/>
            <a:r>
              <a:rPr lang="en-US" sz="4400"/>
              <a:t>LP – Admission Requirements </a:t>
            </a:r>
          </a:p>
        </p:txBody>
      </p:sp>
      <p:sp>
        <p:nvSpPr>
          <p:cNvPr id="3" name="Content Placeholder 2">
            <a:extLst>
              <a:ext uri="{FF2B5EF4-FFF2-40B4-BE49-F238E27FC236}">
                <a16:creationId xmlns:a16="http://schemas.microsoft.com/office/drawing/2014/main" id="{C1831AB3-4853-F546-D89D-A40869A4E963}"/>
              </a:ext>
            </a:extLst>
          </p:cNvPr>
          <p:cNvSpPr>
            <a:spLocks noGrp="1"/>
          </p:cNvSpPr>
          <p:nvPr>
            <p:ph idx="1"/>
          </p:nvPr>
        </p:nvSpPr>
        <p:spPr>
          <a:xfrm>
            <a:off x="5765739" y="1185911"/>
            <a:ext cx="5332895" cy="4864033"/>
          </a:xfrm>
        </p:spPr>
        <p:txBody>
          <a:bodyPr anchor="t">
            <a:normAutofit/>
          </a:bodyPr>
          <a:lstStyle/>
          <a:p>
            <a:r>
              <a:rPr lang="en-US" sz="1600"/>
              <a:t>Will go through character and fitness review as well like lawyers </a:t>
            </a:r>
          </a:p>
          <a:p>
            <a:r>
              <a:rPr lang="en-US" sz="1600"/>
              <a:t>Will be assessed on learning and abilities in area of endorsement, limits of scope of practice, ethical rules, and professional responsibilities</a:t>
            </a:r>
          </a:p>
          <a:p>
            <a:r>
              <a:rPr lang="en-US" sz="1600"/>
              <a:t>Portfolio of relevant work to be assessed</a:t>
            </a:r>
          </a:p>
          <a:p>
            <a:r>
              <a:rPr lang="en-US" sz="1600"/>
              <a:t>Testing on ethics and scope of practice in development</a:t>
            </a:r>
          </a:p>
        </p:txBody>
      </p:sp>
    </p:spTree>
    <p:extLst>
      <p:ext uri="{BB962C8B-B14F-4D97-AF65-F5344CB8AC3E}">
        <p14:creationId xmlns:p14="http://schemas.microsoft.com/office/powerpoint/2010/main" val="35099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779F0-2EC6-2F66-9147-62E7958429E6}"/>
              </a:ext>
            </a:extLst>
          </p:cNvPr>
          <p:cNvSpPr>
            <a:spLocks noGrp="1"/>
          </p:cNvSpPr>
          <p:nvPr>
            <p:ph type="title"/>
          </p:nvPr>
        </p:nvSpPr>
        <p:spPr>
          <a:xfrm>
            <a:off x="2188901" y="808056"/>
            <a:ext cx="8381238" cy="1077229"/>
          </a:xfrm>
        </p:spPr>
        <p:txBody>
          <a:bodyPr>
            <a:normAutofit/>
          </a:bodyPr>
          <a:lstStyle/>
          <a:p>
            <a:pPr algn="l"/>
            <a:r>
              <a:rPr lang="en-US" sz="4400" dirty="0" err="1"/>
              <a:t>OSB’s</a:t>
            </a:r>
            <a:r>
              <a:rPr lang="en-US" sz="4400" dirty="0"/>
              <a:t> General Counsel’s Office </a:t>
            </a:r>
          </a:p>
        </p:txBody>
      </p:sp>
      <p:sp>
        <p:nvSpPr>
          <p:cNvPr id="3" name="Content Placeholder 2">
            <a:extLst>
              <a:ext uri="{FF2B5EF4-FFF2-40B4-BE49-F238E27FC236}">
                <a16:creationId xmlns:a16="http://schemas.microsoft.com/office/drawing/2014/main" id="{D44C94CB-C0FB-DA62-2806-AFADB1C38464}"/>
              </a:ext>
            </a:extLst>
          </p:cNvPr>
          <p:cNvSpPr>
            <a:spLocks noGrp="1"/>
          </p:cNvSpPr>
          <p:nvPr>
            <p:ph idx="1"/>
          </p:nvPr>
        </p:nvSpPr>
        <p:spPr>
          <a:xfrm>
            <a:off x="2256639" y="2052116"/>
            <a:ext cx="6572814" cy="3997828"/>
          </a:xfrm>
        </p:spPr>
        <p:txBody>
          <a:bodyPr anchor="t">
            <a:normAutofit fontScale="92500" lnSpcReduction="10000"/>
          </a:bodyPr>
          <a:lstStyle/>
          <a:p>
            <a:r>
              <a:rPr lang="en-US" sz="1600" dirty="0"/>
              <a:t>Additionally, </a:t>
            </a:r>
            <a:r>
              <a:rPr lang="en-US" sz="1600" dirty="0" err="1"/>
              <a:t>GCO’s</a:t>
            </a:r>
            <a:r>
              <a:rPr lang="en-US" sz="1600" dirty="0"/>
              <a:t> Office leads several programs, including </a:t>
            </a:r>
          </a:p>
          <a:p>
            <a:pPr lvl="1"/>
            <a:r>
              <a:rPr lang="en-US" dirty="0"/>
              <a:t>Client Assistance Office (where complaints are filed)</a:t>
            </a:r>
          </a:p>
          <a:p>
            <a:pPr lvl="1"/>
            <a:r>
              <a:rPr lang="en-US" dirty="0"/>
              <a:t>Unlawful Practice of Law (UPL)</a:t>
            </a:r>
          </a:p>
          <a:p>
            <a:pPr lvl="1"/>
            <a:r>
              <a:rPr lang="en-US" dirty="0"/>
              <a:t>State Lawyers Assistance Committee (SLAC)</a:t>
            </a:r>
          </a:p>
          <a:p>
            <a:pPr lvl="1"/>
            <a:r>
              <a:rPr lang="en-US" dirty="0"/>
              <a:t>Fee Dispute Resolution Program </a:t>
            </a:r>
          </a:p>
          <a:p>
            <a:pPr lvl="1"/>
            <a:r>
              <a:rPr lang="en-US" dirty="0"/>
              <a:t>Unclaimed Lawyer Trust Accounts Program</a:t>
            </a:r>
          </a:p>
          <a:p>
            <a:pPr lvl="1"/>
            <a:r>
              <a:rPr lang="en-US" dirty="0"/>
              <a:t>Disciplinary Board </a:t>
            </a:r>
          </a:p>
          <a:p>
            <a:pPr lvl="1"/>
            <a:r>
              <a:rPr lang="en-US" dirty="0"/>
              <a:t>Client Security Fund </a:t>
            </a:r>
          </a:p>
          <a:p>
            <a:pPr lvl="1"/>
            <a:r>
              <a:rPr lang="en-US" dirty="0"/>
              <a:t>Ethics Helpline </a:t>
            </a:r>
          </a:p>
          <a:p>
            <a:pPr lvl="1"/>
            <a:endParaRPr lang="en-US" dirty="0"/>
          </a:p>
          <a:p>
            <a:endParaRPr lang="en-US" sz="1600" dirty="0"/>
          </a:p>
        </p:txBody>
      </p:sp>
    </p:spTree>
    <p:extLst>
      <p:ext uri="{BB962C8B-B14F-4D97-AF65-F5344CB8AC3E}">
        <p14:creationId xmlns:p14="http://schemas.microsoft.com/office/powerpoint/2010/main" val="354899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81B148-DE47-4090-9E4B-6067B0405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930165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DA332DFF-5C76-4E16-8CF9-99C316004AB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071" y="2105202"/>
            <a:ext cx="849742" cy="461665"/>
          </a:xfrm>
          <a:prstGeom prst="rect">
            <a:avLst/>
          </a:prstGeom>
          <a:noFill/>
        </p:spPr>
        <p:txBody>
          <a:bodyPr wrap="square" rtlCol="0">
            <a:spAutoFit/>
          </a:bodyPr>
          <a:lstStyle/>
          <a:p>
            <a:pPr algn="r"/>
            <a:endParaRPr lang="en-US" sz="2400" dirty="0">
              <a:latin typeface="MS Shell Dlg 2" panose="020B0604030504040204" pitchFamily="34" charset="0"/>
            </a:endParaRPr>
          </a:p>
        </p:txBody>
      </p:sp>
      <p:sp>
        <p:nvSpPr>
          <p:cNvPr id="20" name="TextBox 19">
            <a:extLst>
              <a:ext uri="{FF2B5EF4-FFF2-40B4-BE49-F238E27FC236}">
                <a16:creationId xmlns:a16="http://schemas.microsoft.com/office/drawing/2014/main" id="{CE8DDCB6-CB7F-4357-B284-774DFD05F75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15" y="2118596"/>
            <a:ext cx="849742" cy="461665"/>
          </a:xfrm>
          <a:prstGeom prst="rect">
            <a:avLst/>
          </a:prstGeom>
          <a:noFill/>
        </p:spPr>
        <p:txBody>
          <a:bodyPr wrap="square" rtlCol="0">
            <a:spAutoFit/>
          </a:bodyPr>
          <a:lstStyle/>
          <a:p>
            <a:pPr algn="r"/>
            <a:endParaRPr lang="en-US" sz="2400" dirty="0">
              <a:latin typeface="MS Shell Dlg 2" panose="020B0604030504040204" pitchFamily="34" charset="0"/>
            </a:endParaRPr>
          </a:p>
        </p:txBody>
      </p:sp>
      <p:sp>
        <p:nvSpPr>
          <p:cNvPr id="2" name="Title 1">
            <a:extLst>
              <a:ext uri="{FF2B5EF4-FFF2-40B4-BE49-F238E27FC236}">
                <a16:creationId xmlns:a16="http://schemas.microsoft.com/office/drawing/2014/main" id="{77885BF7-77C5-8450-BC7B-26235FC37E6A}"/>
              </a:ext>
            </a:extLst>
          </p:cNvPr>
          <p:cNvSpPr>
            <a:spLocks noGrp="1"/>
          </p:cNvSpPr>
          <p:nvPr>
            <p:ph type="title"/>
          </p:nvPr>
        </p:nvSpPr>
        <p:spPr>
          <a:xfrm>
            <a:off x="1623031" y="2460977"/>
            <a:ext cx="3020627" cy="3751450"/>
          </a:xfrm>
        </p:spPr>
        <p:txBody>
          <a:bodyPr>
            <a:normAutofit/>
          </a:bodyPr>
          <a:lstStyle/>
          <a:p>
            <a:pPr algn="l"/>
            <a:r>
              <a:rPr lang="en-US" sz="3200"/>
              <a:t>LP – Requirements upon Licensure </a:t>
            </a:r>
          </a:p>
        </p:txBody>
      </p:sp>
      <p:sp>
        <p:nvSpPr>
          <p:cNvPr id="3" name="Content Placeholder 2">
            <a:extLst>
              <a:ext uri="{FF2B5EF4-FFF2-40B4-BE49-F238E27FC236}">
                <a16:creationId xmlns:a16="http://schemas.microsoft.com/office/drawing/2014/main" id="{9B2B8460-053E-7472-40A0-CD5C7685CA12}"/>
              </a:ext>
            </a:extLst>
          </p:cNvPr>
          <p:cNvSpPr>
            <a:spLocks noGrp="1"/>
          </p:cNvSpPr>
          <p:nvPr>
            <p:ph idx="1"/>
          </p:nvPr>
        </p:nvSpPr>
        <p:spPr>
          <a:xfrm>
            <a:off x="4973897" y="2460976"/>
            <a:ext cx="4492626" cy="3751451"/>
          </a:xfrm>
        </p:spPr>
        <p:txBody>
          <a:bodyPr anchor="t">
            <a:normAutofit/>
          </a:bodyPr>
          <a:lstStyle/>
          <a:p>
            <a:r>
              <a:rPr lang="en-US" sz="1400"/>
              <a:t>Continuing Legal Education </a:t>
            </a:r>
          </a:p>
          <a:p>
            <a:r>
              <a:rPr lang="en-US" sz="1400"/>
              <a:t>IOLTA Accounts for holding funds in trust </a:t>
            </a:r>
          </a:p>
          <a:p>
            <a:r>
              <a:rPr lang="en-US" sz="1400"/>
              <a:t>Covered by OSB Client Security Fund </a:t>
            </a:r>
          </a:p>
          <a:p>
            <a:r>
              <a:rPr lang="en-US" sz="1400"/>
              <a:t>Maintain Professional Liability Insurance through PLF </a:t>
            </a:r>
          </a:p>
          <a:p>
            <a:endParaRPr lang="en-US" sz="1400"/>
          </a:p>
        </p:txBody>
      </p:sp>
      <p:sp>
        <p:nvSpPr>
          <p:cNvPr id="22" name="Rectangle 21">
            <a:extLst>
              <a:ext uri="{FF2B5EF4-FFF2-40B4-BE49-F238E27FC236}">
                <a16:creationId xmlns:a16="http://schemas.microsoft.com/office/drawing/2014/main" id="{7E1CAA8C-D8F1-4D3B-87B4-4B17F3E28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38405" y="0"/>
            <a:ext cx="2743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4898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4"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C15489-54AA-204B-A63F-7E9B709744A9}"/>
              </a:ext>
            </a:extLst>
          </p:cNvPr>
          <p:cNvSpPr>
            <a:spLocks noGrp="1"/>
          </p:cNvSpPr>
          <p:nvPr>
            <p:ph type="title"/>
          </p:nvPr>
        </p:nvSpPr>
        <p:spPr>
          <a:xfrm>
            <a:off x="2188901" y="808056"/>
            <a:ext cx="8381238" cy="1077229"/>
          </a:xfrm>
        </p:spPr>
        <p:txBody>
          <a:bodyPr>
            <a:normAutofit/>
          </a:bodyPr>
          <a:lstStyle/>
          <a:p>
            <a:pPr algn="l"/>
            <a:r>
              <a:rPr lang="en-US" sz="4800"/>
              <a:t>Questions? </a:t>
            </a:r>
          </a:p>
        </p:txBody>
      </p:sp>
      <p:sp>
        <p:nvSpPr>
          <p:cNvPr id="3" name="Content Placeholder 2">
            <a:extLst>
              <a:ext uri="{FF2B5EF4-FFF2-40B4-BE49-F238E27FC236}">
                <a16:creationId xmlns:a16="http://schemas.microsoft.com/office/drawing/2014/main" id="{A45849DA-E9C7-990C-7530-A9E69A79BB4A}"/>
              </a:ext>
            </a:extLst>
          </p:cNvPr>
          <p:cNvSpPr>
            <a:spLocks noGrp="1"/>
          </p:cNvSpPr>
          <p:nvPr>
            <p:ph idx="1"/>
          </p:nvPr>
        </p:nvSpPr>
        <p:spPr>
          <a:xfrm>
            <a:off x="2256639" y="2052116"/>
            <a:ext cx="6572814" cy="3997828"/>
          </a:xfrm>
        </p:spPr>
        <p:txBody>
          <a:bodyPr anchor="t">
            <a:normAutofit/>
          </a:bodyPr>
          <a:lstStyle/>
          <a:p>
            <a:pPr marL="6160" indent="0">
              <a:buNone/>
            </a:pPr>
            <a:endParaRPr lang="en-US" sz="1600"/>
          </a:p>
          <a:p>
            <a:pPr marL="6160" indent="0">
              <a:buNone/>
            </a:pPr>
            <a:endParaRPr lang="en-US" sz="1600"/>
          </a:p>
          <a:p>
            <a:pPr marL="6160" indent="0">
              <a:buNone/>
            </a:pPr>
            <a:endParaRPr lang="en-US" sz="1600"/>
          </a:p>
          <a:p>
            <a:pPr marL="6160" indent="0">
              <a:buNone/>
            </a:pPr>
            <a:endParaRPr lang="en-US" sz="1600"/>
          </a:p>
          <a:p>
            <a:pPr marL="6160" indent="0">
              <a:buNone/>
            </a:pPr>
            <a:r>
              <a:rPr lang="en-US" sz="1600"/>
              <a:t>Ankur Doshi </a:t>
            </a:r>
          </a:p>
          <a:p>
            <a:pPr marL="6160" indent="0">
              <a:buNone/>
            </a:pPr>
            <a:r>
              <a:rPr lang="en-US" sz="1600"/>
              <a:t>Oregon State Bar General Counsel </a:t>
            </a:r>
          </a:p>
          <a:p>
            <a:pPr marL="6160" indent="0">
              <a:buNone/>
            </a:pPr>
            <a:r>
              <a:rPr lang="en-US" sz="1600">
                <a:hlinkClick r:id="rId5"/>
              </a:rPr>
              <a:t>adoshi@osbar.org</a:t>
            </a:r>
            <a:r>
              <a:rPr lang="en-US" sz="1600"/>
              <a:t> </a:t>
            </a:r>
          </a:p>
        </p:txBody>
      </p:sp>
    </p:spTree>
    <p:extLst>
      <p:ext uri="{BB962C8B-B14F-4D97-AF65-F5344CB8AC3E}">
        <p14:creationId xmlns:p14="http://schemas.microsoft.com/office/powerpoint/2010/main" val="76140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4D9-61E8-9AD7-9427-5BB104D4B11E}"/>
              </a:ext>
            </a:extLst>
          </p:cNvPr>
          <p:cNvSpPr>
            <a:spLocks noGrp="1"/>
          </p:cNvSpPr>
          <p:nvPr>
            <p:ph type="title"/>
          </p:nvPr>
        </p:nvSpPr>
        <p:spPr/>
        <p:txBody>
          <a:bodyPr/>
          <a:lstStyle/>
          <a:p>
            <a:r>
              <a:rPr lang="en-US"/>
              <a:t>Agenda </a:t>
            </a:r>
            <a:endParaRPr lang="en-US" dirty="0"/>
          </a:p>
        </p:txBody>
      </p:sp>
      <p:graphicFrame>
        <p:nvGraphicFramePr>
          <p:cNvPr id="31" name="Content Placeholder 2">
            <a:extLst>
              <a:ext uri="{FF2B5EF4-FFF2-40B4-BE49-F238E27FC236}">
                <a16:creationId xmlns:a16="http://schemas.microsoft.com/office/drawing/2014/main" id="{A555C67B-EC53-8E3F-9E7F-7155667589C7}"/>
              </a:ext>
            </a:extLst>
          </p:cNvPr>
          <p:cNvGraphicFramePr>
            <a:graphicFrameLocks noGrp="1"/>
          </p:cNvGraphicFramePr>
          <p:nvPr>
            <p:ph idx="1"/>
            <p:extLst>
              <p:ext uri="{D42A27DB-BD31-4B8C-83A1-F6EECF244321}">
                <p14:modId xmlns:p14="http://schemas.microsoft.com/office/powerpoint/2010/main" val="1794063396"/>
              </p:ext>
            </p:extLst>
          </p:nvPr>
        </p:nvGraphicFramePr>
        <p:xfrm>
          <a:off x="2773599" y="2052116"/>
          <a:ext cx="7796540"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40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Front steps and columns of a majestic city building">
            <a:extLst>
              <a:ext uri="{FF2B5EF4-FFF2-40B4-BE49-F238E27FC236}">
                <a16:creationId xmlns:a16="http://schemas.microsoft.com/office/drawing/2014/main" id="{C6C1CF76-6C54-07AF-553E-8C029C44857A}"/>
              </a:ext>
            </a:extLst>
          </p:cNvPr>
          <p:cNvPicPr>
            <a:picLocks noChangeAspect="1"/>
          </p:cNvPicPr>
          <p:nvPr/>
        </p:nvPicPr>
        <p:blipFill rotWithShape="1">
          <a:blip r:embed="rId2">
            <a:duotone>
              <a:schemeClr val="bg2">
                <a:shade val="45000"/>
                <a:satMod val="135000"/>
              </a:schemeClr>
              <a:prstClr val="white"/>
            </a:duotone>
            <a:alphaModFix amt="25000"/>
          </a:blip>
          <a:srcRect r="-1" b="15728"/>
          <a:stretch/>
        </p:blipFill>
        <p:spPr>
          <a:xfrm>
            <a:off x="153" y="10"/>
            <a:ext cx="12191695" cy="6857990"/>
          </a:xfrm>
          <a:prstGeom prst="rect">
            <a:avLst/>
          </a:prstGeom>
        </p:spPr>
      </p:pic>
      <p:sp>
        <p:nvSpPr>
          <p:cNvPr id="2" name="Title 1">
            <a:extLst>
              <a:ext uri="{FF2B5EF4-FFF2-40B4-BE49-F238E27FC236}">
                <a16:creationId xmlns:a16="http://schemas.microsoft.com/office/drawing/2014/main" id="{C576BC39-3786-7B79-F638-3B9351D3D81B}"/>
              </a:ext>
            </a:extLst>
          </p:cNvPr>
          <p:cNvSpPr>
            <a:spLocks noGrp="1"/>
          </p:cNvSpPr>
          <p:nvPr>
            <p:ph type="title"/>
          </p:nvPr>
        </p:nvSpPr>
        <p:spPr/>
        <p:txBody>
          <a:bodyPr>
            <a:normAutofit/>
          </a:bodyPr>
          <a:lstStyle/>
          <a:p>
            <a:pPr algn="l"/>
            <a:r>
              <a:rPr lang="en-US" dirty="0"/>
              <a:t>Unlawful Practice of Law (UPL)</a:t>
            </a:r>
            <a:endParaRPr lang="en-US"/>
          </a:p>
        </p:txBody>
      </p:sp>
      <p:sp>
        <p:nvSpPr>
          <p:cNvPr id="3" name="Content Placeholder 2">
            <a:extLst>
              <a:ext uri="{FF2B5EF4-FFF2-40B4-BE49-F238E27FC236}">
                <a16:creationId xmlns:a16="http://schemas.microsoft.com/office/drawing/2014/main" id="{F6DF791D-CB9C-11EC-A0C9-25A700FC36B1}"/>
              </a:ext>
            </a:extLst>
          </p:cNvPr>
          <p:cNvSpPr>
            <a:spLocks noGrp="1"/>
          </p:cNvSpPr>
          <p:nvPr>
            <p:ph idx="1"/>
          </p:nvPr>
        </p:nvSpPr>
        <p:spPr>
          <a:xfrm>
            <a:off x="2610579" y="2052116"/>
            <a:ext cx="7959560" cy="3997828"/>
          </a:xfrm>
        </p:spPr>
        <p:txBody>
          <a:bodyPr>
            <a:normAutofit/>
          </a:bodyPr>
          <a:lstStyle/>
          <a:p>
            <a:r>
              <a:rPr lang="en-US" dirty="0"/>
              <a:t>Under ORS 9.160, “[A] person may not practice law in this state, or represent that the person is qualified to practice law in this state, unless the person is an active member of the Oregon State Bar.”</a:t>
            </a:r>
          </a:p>
          <a:p>
            <a:pPr lvl="1"/>
            <a:r>
              <a:rPr lang="en-US" dirty="0"/>
              <a:t>ORS 9.160 has several exceptions for realtors, escrow agents, and title companies. </a:t>
            </a:r>
          </a:p>
          <a:p>
            <a:pPr lvl="1"/>
            <a:r>
              <a:rPr lang="en-US" dirty="0"/>
              <a:t>The Oregon State Bar is the primary enforcement agency for UPL issues. </a:t>
            </a:r>
          </a:p>
          <a:p>
            <a:pPr marL="0" indent="0">
              <a:buNone/>
            </a:pPr>
            <a:endParaRPr lang="en-US" dirty="0"/>
          </a:p>
          <a:p>
            <a:endParaRPr lang="en-US" dirty="0"/>
          </a:p>
        </p:txBody>
      </p:sp>
    </p:spTree>
    <p:extLst>
      <p:ext uri="{BB962C8B-B14F-4D97-AF65-F5344CB8AC3E}">
        <p14:creationId xmlns:p14="http://schemas.microsoft.com/office/powerpoint/2010/main" val="58034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BC39-3786-7B79-F638-3B9351D3D81B}"/>
              </a:ext>
            </a:extLst>
          </p:cNvPr>
          <p:cNvSpPr>
            <a:spLocks noGrp="1"/>
          </p:cNvSpPr>
          <p:nvPr>
            <p:ph type="title"/>
          </p:nvPr>
        </p:nvSpPr>
        <p:spPr>
          <a:xfrm>
            <a:off x="1974738" y="808056"/>
            <a:ext cx="4986954" cy="1077229"/>
          </a:xfrm>
        </p:spPr>
        <p:txBody>
          <a:bodyPr>
            <a:normAutofit/>
          </a:bodyPr>
          <a:lstStyle/>
          <a:p>
            <a:pPr algn="l"/>
            <a:r>
              <a:rPr lang="en-US" dirty="0"/>
              <a:t>What is the practice of law?</a:t>
            </a:r>
          </a:p>
        </p:txBody>
      </p:sp>
      <p:sp>
        <p:nvSpPr>
          <p:cNvPr id="7" name="Content Placeholder 2">
            <a:extLst>
              <a:ext uri="{FF2B5EF4-FFF2-40B4-BE49-F238E27FC236}">
                <a16:creationId xmlns:a16="http://schemas.microsoft.com/office/drawing/2014/main" id="{F6DF791D-CB9C-11EC-A0C9-25A700FC36B1}"/>
              </a:ext>
            </a:extLst>
          </p:cNvPr>
          <p:cNvSpPr>
            <a:spLocks noGrp="1"/>
          </p:cNvSpPr>
          <p:nvPr>
            <p:ph idx="1"/>
          </p:nvPr>
        </p:nvSpPr>
        <p:spPr>
          <a:xfrm>
            <a:off x="1974739" y="2052116"/>
            <a:ext cx="4901548" cy="3997828"/>
          </a:xfrm>
        </p:spPr>
        <p:txBody>
          <a:bodyPr>
            <a:normAutofit fontScale="92500" lnSpcReduction="10000"/>
          </a:bodyPr>
          <a:lstStyle/>
          <a:p>
            <a:endParaRPr lang="en-US" sz="1800" dirty="0"/>
          </a:p>
          <a:p>
            <a:r>
              <a:rPr lang="en-US" sz="1800" dirty="0"/>
              <a:t>“…any exercise of an intelligent choice, or an informed discretion in advising another of his legal rights and duties….”  </a:t>
            </a:r>
            <a:r>
              <a:rPr lang="en-US" sz="1800" i="1" dirty="0"/>
              <a:t>Oregon State Bar v. Security Escrows, Inc., </a:t>
            </a:r>
            <a:r>
              <a:rPr lang="en-US" sz="1800" dirty="0"/>
              <a:t>233 Or. 80, 89 (1962).  </a:t>
            </a:r>
          </a:p>
          <a:p>
            <a:r>
              <a:rPr lang="en-US" sz="1800" dirty="0"/>
              <a:t>“exercise of professional judgment in applying legal principles to address another person’s individualized needs through analysis, advice, or other assistance.” </a:t>
            </a:r>
            <a:r>
              <a:rPr lang="en-US" sz="1800" i="1" dirty="0"/>
              <a:t>Oregon State Bar v. Smith, </a:t>
            </a:r>
            <a:r>
              <a:rPr lang="en-US" sz="1800" dirty="0"/>
              <a:t>149 Or. App. 171, 183 (1997).  </a:t>
            </a:r>
          </a:p>
          <a:p>
            <a:pPr marL="0" indent="0">
              <a:buNone/>
            </a:pPr>
            <a:endParaRPr lang="en-US" sz="1800" dirty="0"/>
          </a:p>
          <a:p>
            <a:endParaRPr lang="en-US" sz="1800" dirty="0"/>
          </a:p>
        </p:txBody>
      </p:sp>
      <p:pic>
        <p:nvPicPr>
          <p:cNvPr id="8" name="Picture 4" descr="A vintage weighing scales">
            <a:extLst>
              <a:ext uri="{FF2B5EF4-FFF2-40B4-BE49-F238E27FC236}">
                <a16:creationId xmlns:a16="http://schemas.microsoft.com/office/drawing/2014/main" id="{A58DE3D1-6337-7D05-1938-A010A46B3D96}"/>
              </a:ext>
            </a:extLst>
          </p:cNvPr>
          <p:cNvPicPr>
            <a:picLocks noChangeAspect="1"/>
          </p:cNvPicPr>
          <p:nvPr/>
        </p:nvPicPr>
        <p:blipFill rotWithShape="1">
          <a:blip r:embed="rId3"/>
          <a:srcRect r="3" b="1829"/>
          <a:stretch/>
        </p:blipFill>
        <p:spPr>
          <a:xfrm>
            <a:off x="7534656" y="227"/>
            <a:ext cx="4657039" cy="6858000"/>
          </a:xfrm>
          <a:prstGeom prst="rect">
            <a:avLst/>
          </a:prstGeom>
        </p:spPr>
      </p:pic>
    </p:spTree>
    <p:extLst>
      <p:ext uri="{BB962C8B-B14F-4D97-AF65-F5344CB8AC3E}">
        <p14:creationId xmlns:p14="http://schemas.microsoft.com/office/powerpoint/2010/main" val="31542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4" name="Picture 13">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4B7BAF6C-CC6F-4F1B-AB92-3ABDF1D4454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430" y="836910"/>
            <a:ext cx="695137" cy="584775"/>
          </a:xfrm>
          <a:prstGeom prst="rect">
            <a:avLst/>
          </a:prstGeom>
          <a:noFill/>
        </p:spPr>
        <p:txBody>
          <a:bodyPr wrap="square" rtlCol="0">
            <a:spAutoFit/>
          </a:bodyPr>
          <a:lstStyle/>
          <a:p>
            <a:pPr algn="r"/>
            <a:endParaRPr lang="en-US" sz="3200" dirty="0">
              <a:solidFill>
                <a:schemeClr val="accent6"/>
              </a:solidFill>
              <a:latin typeface="MS Shell Dlg 2" panose="020B0604030504040204" pitchFamily="34" charset="0"/>
            </a:endParaRPr>
          </a:p>
        </p:txBody>
      </p:sp>
      <p:sp>
        <p:nvSpPr>
          <p:cNvPr id="2" name="Title 1">
            <a:extLst>
              <a:ext uri="{FF2B5EF4-FFF2-40B4-BE49-F238E27FC236}">
                <a16:creationId xmlns:a16="http://schemas.microsoft.com/office/drawing/2014/main" id="{3436CC94-435E-1D87-9FC2-3BEB74913A36}"/>
              </a:ext>
            </a:extLst>
          </p:cNvPr>
          <p:cNvSpPr>
            <a:spLocks noGrp="1"/>
          </p:cNvSpPr>
          <p:nvPr>
            <p:ph type="title"/>
          </p:nvPr>
        </p:nvSpPr>
        <p:spPr>
          <a:xfrm>
            <a:off x="1621860" y="1185911"/>
            <a:ext cx="3772261" cy="4891624"/>
          </a:xfrm>
        </p:spPr>
        <p:txBody>
          <a:bodyPr>
            <a:normAutofit/>
          </a:bodyPr>
          <a:lstStyle/>
          <a:p>
            <a:pPr algn="l"/>
            <a:r>
              <a:rPr lang="en-US" sz="4800"/>
              <a:t>What is the practice of law? </a:t>
            </a:r>
          </a:p>
        </p:txBody>
      </p:sp>
      <p:sp>
        <p:nvSpPr>
          <p:cNvPr id="3" name="Content Placeholder 2">
            <a:extLst>
              <a:ext uri="{FF2B5EF4-FFF2-40B4-BE49-F238E27FC236}">
                <a16:creationId xmlns:a16="http://schemas.microsoft.com/office/drawing/2014/main" id="{660EF092-0AE7-8530-4643-89BC924DFD39}"/>
              </a:ext>
            </a:extLst>
          </p:cNvPr>
          <p:cNvSpPr>
            <a:spLocks noGrp="1"/>
          </p:cNvSpPr>
          <p:nvPr>
            <p:ph idx="1"/>
          </p:nvPr>
        </p:nvSpPr>
        <p:spPr>
          <a:xfrm>
            <a:off x="5765739" y="1185911"/>
            <a:ext cx="5332895" cy="4864033"/>
          </a:xfrm>
        </p:spPr>
        <p:txBody>
          <a:bodyPr anchor="t">
            <a:normAutofit/>
          </a:bodyPr>
          <a:lstStyle/>
          <a:p>
            <a:pPr>
              <a:lnSpc>
                <a:spcPct val="110000"/>
              </a:lnSpc>
            </a:pPr>
            <a:r>
              <a:rPr lang="en-US" sz="1400"/>
              <a:t>Drafting or selection of documents, and providing advice that requires trained discretion to be exercised in the selection or drafting of a document to meet the needs of the person. </a:t>
            </a:r>
          </a:p>
          <a:p>
            <a:pPr lvl="1">
              <a:lnSpc>
                <a:spcPct val="110000"/>
              </a:lnSpc>
            </a:pPr>
            <a:r>
              <a:rPr lang="en-US" sz="1400" i="1"/>
              <a:t>Oregon State Bar v. Security Escrows, Inc. </a:t>
            </a:r>
          </a:p>
          <a:p>
            <a:pPr>
              <a:lnSpc>
                <a:spcPct val="110000"/>
              </a:lnSpc>
            </a:pPr>
            <a:r>
              <a:rPr lang="en-US" sz="1400"/>
              <a:t>Preparation of estate plans that require legal analysis </a:t>
            </a:r>
          </a:p>
          <a:p>
            <a:pPr lvl="1">
              <a:lnSpc>
                <a:spcPct val="110000"/>
              </a:lnSpc>
            </a:pPr>
            <a:r>
              <a:rPr lang="en-US" sz="1400" i="1"/>
              <a:t>OSB v. Miller and Co. </a:t>
            </a:r>
          </a:p>
          <a:p>
            <a:pPr>
              <a:lnSpc>
                <a:spcPct val="110000"/>
              </a:lnSpc>
            </a:pPr>
            <a:r>
              <a:rPr lang="en-US" sz="1400" i="1"/>
              <a:t>Advising clients about the tax consequences of insurance </a:t>
            </a:r>
          </a:p>
          <a:p>
            <a:pPr lvl="1">
              <a:lnSpc>
                <a:spcPct val="110000"/>
              </a:lnSpc>
            </a:pPr>
            <a:r>
              <a:rPr lang="en-US" sz="1400" i="1"/>
              <a:t>OSB v. Miller and Co. </a:t>
            </a:r>
          </a:p>
          <a:p>
            <a:pPr>
              <a:lnSpc>
                <a:spcPct val="110000"/>
              </a:lnSpc>
            </a:pPr>
            <a:r>
              <a:rPr lang="en-US" sz="1400"/>
              <a:t>Recommending certain specific particular forms to solve particular legal problems </a:t>
            </a:r>
          </a:p>
          <a:p>
            <a:pPr lvl="1">
              <a:lnSpc>
                <a:spcPct val="110000"/>
              </a:lnSpc>
            </a:pPr>
            <a:r>
              <a:rPr lang="en-US" sz="1400" i="1"/>
              <a:t>OSB v. Wright</a:t>
            </a:r>
          </a:p>
          <a:p>
            <a:pPr>
              <a:lnSpc>
                <a:spcPct val="110000"/>
              </a:lnSpc>
            </a:pPr>
            <a:r>
              <a:rPr lang="en-US" sz="1400"/>
              <a:t>Consulting with clients about legal matters and appearing in court or formal proceedings</a:t>
            </a:r>
          </a:p>
          <a:p>
            <a:pPr lvl="1">
              <a:lnSpc>
                <a:spcPct val="110000"/>
              </a:lnSpc>
            </a:pPr>
            <a:r>
              <a:rPr lang="en-US" sz="1400" i="1"/>
              <a:t>State ex rel OSB v Lenske</a:t>
            </a:r>
          </a:p>
        </p:txBody>
      </p:sp>
    </p:spTree>
    <p:extLst>
      <p:ext uri="{BB962C8B-B14F-4D97-AF65-F5344CB8AC3E}">
        <p14:creationId xmlns:p14="http://schemas.microsoft.com/office/powerpoint/2010/main" val="429335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4" name="Rectangle 29">
            <a:extLst>
              <a:ext uri="{FF2B5EF4-FFF2-40B4-BE49-F238E27FC236}">
                <a16:creationId xmlns:a16="http://schemas.microsoft.com/office/drawing/2014/main" id="{A53581F1-58F0-4AB7-A8A0-209066727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Many question marks on black background">
            <a:extLst>
              <a:ext uri="{FF2B5EF4-FFF2-40B4-BE49-F238E27FC236}">
                <a16:creationId xmlns:a16="http://schemas.microsoft.com/office/drawing/2014/main" id="{D6E6ACCA-3AEE-8B4D-3B9B-8C2080D87826}"/>
              </a:ext>
            </a:extLst>
          </p:cNvPr>
          <p:cNvPicPr>
            <a:picLocks noChangeAspect="1"/>
          </p:cNvPicPr>
          <p:nvPr/>
        </p:nvPicPr>
        <p:blipFill rotWithShape="1">
          <a:blip r:embed="rId3"/>
          <a:srcRect l="1256" t="16168" r="7835"/>
          <a:stretch/>
        </p:blipFill>
        <p:spPr>
          <a:xfrm>
            <a:off x="153" y="10"/>
            <a:ext cx="12191695" cy="6857990"/>
          </a:xfrm>
          <a:prstGeom prst="rect">
            <a:avLst/>
          </a:prstGeom>
        </p:spPr>
      </p:pic>
      <p:pic>
        <p:nvPicPr>
          <p:cNvPr id="45" name="Picture 31">
            <a:extLst>
              <a:ext uri="{FF2B5EF4-FFF2-40B4-BE49-F238E27FC236}">
                <a16:creationId xmlns:a16="http://schemas.microsoft.com/office/drawing/2014/main" id="{7F805E00-AB38-4A7C-BECE-0DED0DECE7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6" name="Picture 33">
            <a:extLst>
              <a:ext uri="{FF2B5EF4-FFF2-40B4-BE49-F238E27FC236}">
                <a16:creationId xmlns:a16="http://schemas.microsoft.com/office/drawing/2014/main" id="{86805C35-00DC-4889-A7FD-065BDE84C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7" name="Rectangle 35">
            <a:extLst>
              <a:ext uri="{FF2B5EF4-FFF2-40B4-BE49-F238E27FC236}">
                <a16:creationId xmlns:a16="http://schemas.microsoft.com/office/drawing/2014/main" id="{F4E6F7CC-42A8-4DCA-B793-34EE7A20C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7">
            <a:extLst>
              <a:ext uri="{FF2B5EF4-FFF2-40B4-BE49-F238E27FC236}">
                <a16:creationId xmlns:a16="http://schemas.microsoft.com/office/drawing/2014/main" id="{349DF81A-9E35-48CB-A13A-0F3044872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9">
            <a:extLst>
              <a:ext uri="{FF2B5EF4-FFF2-40B4-BE49-F238E27FC236}">
                <a16:creationId xmlns:a16="http://schemas.microsoft.com/office/drawing/2014/main" id="{DBF782AB-FEB4-4E4B-B045-C02BC655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7925404"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41D3A-8143-1EDE-2CD0-9ECD73FE5399}"/>
              </a:ext>
            </a:extLst>
          </p:cNvPr>
          <p:cNvSpPr>
            <a:spLocks noGrp="1"/>
          </p:cNvSpPr>
          <p:nvPr>
            <p:ph type="title"/>
          </p:nvPr>
        </p:nvSpPr>
        <p:spPr>
          <a:xfrm>
            <a:off x="2611809" y="808056"/>
            <a:ext cx="5516236" cy="1077229"/>
          </a:xfrm>
        </p:spPr>
        <p:txBody>
          <a:bodyPr>
            <a:normAutofit/>
          </a:bodyPr>
          <a:lstStyle/>
          <a:p>
            <a:pPr algn="l"/>
            <a:r>
              <a:rPr lang="en-US"/>
              <a:t>UPL in the Paralegal Context </a:t>
            </a:r>
          </a:p>
        </p:txBody>
      </p:sp>
      <p:sp>
        <p:nvSpPr>
          <p:cNvPr id="3" name="Content Placeholder 2">
            <a:extLst>
              <a:ext uri="{FF2B5EF4-FFF2-40B4-BE49-F238E27FC236}">
                <a16:creationId xmlns:a16="http://schemas.microsoft.com/office/drawing/2014/main" id="{CD965DF4-2B5F-995C-9EC4-FD1D0E9FBFB5}"/>
              </a:ext>
            </a:extLst>
          </p:cNvPr>
          <p:cNvSpPr>
            <a:spLocks noGrp="1"/>
          </p:cNvSpPr>
          <p:nvPr>
            <p:ph idx="1"/>
          </p:nvPr>
        </p:nvSpPr>
        <p:spPr>
          <a:xfrm>
            <a:off x="2610579" y="2052116"/>
            <a:ext cx="5518026" cy="3997828"/>
          </a:xfrm>
        </p:spPr>
        <p:txBody>
          <a:bodyPr>
            <a:normAutofit/>
          </a:bodyPr>
          <a:lstStyle/>
          <a:p>
            <a:r>
              <a:rPr lang="en-US"/>
              <a:t>Client requests advice on a routine matter </a:t>
            </a:r>
          </a:p>
          <a:p>
            <a:pPr lvl="1"/>
            <a:r>
              <a:rPr lang="en-US"/>
              <a:t>Attorney requests paralegal to meet with client on matter </a:t>
            </a:r>
          </a:p>
          <a:p>
            <a:pPr lvl="1"/>
            <a:r>
              <a:rPr lang="en-US"/>
              <a:t>Is this UPL?</a:t>
            </a:r>
          </a:p>
        </p:txBody>
      </p:sp>
      <p:sp>
        <p:nvSpPr>
          <p:cNvPr id="50" name="Rectangle 41">
            <a:extLst>
              <a:ext uri="{FF2B5EF4-FFF2-40B4-BE49-F238E27FC236}">
                <a16:creationId xmlns:a16="http://schemas.microsoft.com/office/drawing/2014/main" id="{F4E9FDCC-E070-4D2E-9AE6-67D4AE6C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937"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9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EFFB-D5DB-2A19-B1F3-697DF70238E6}"/>
              </a:ext>
            </a:extLst>
          </p:cNvPr>
          <p:cNvSpPr>
            <a:spLocks noGrp="1"/>
          </p:cNvSpPr>
          <p:nvPr>
            <p:ph type="title"/>
          </p:nvPr>
        </p:nvSpPr>
        <p:spPr/>
        <p:txBody>
          <a:bodyPr/>
          <a:lstStyle/>
          <a:p>
            <a:r>
              <a:rPr lang="en-US" dirty="0"/>
              <a:t> Reasons Paralegals Might Face UPL</a:t>
            </a:r>
          </a:p>
        </p:txBody>
      </p:sp>
      <p:sp>
        <p:nvSpPr>
          <p:cNvPr id="3" name="Content Placeholder 2">
            <a:extLst>
              <a:ext uri="{FF2B5EF4-FFF2-40B4-BE49-F238E27FC236}">
                <a16:creationId xmlns:a16="http://schemas.microsoft.com/office/drawing/2014/main" id="{D9D9ED9C-A73E-01DC-0620-BFCE92F7F225}"/>
              </a:ext>
            </a:extLst>
          </p:cNvPr>
          <p:cNvSpPr>
            <a:spLocks noGrp="1"/>
          </p:cNvSpPr>
          <p:nvPr>
            <p:ph idx="1"/>
          </p:nvPr>
        </p:nvSpPr>
        <p:spPr/>
        <p:txBody>
          <a:bodyPr/>
          <a:lstStyle/>
          <a:p>
            <a:pPr algn="l">
              <a:buFont typeface="Arial" panose="020B0604020202020204" pitchFamily="34" charset="0"/>
              <a:buChar char="•"/>
            </a:pPr>
            <a:r>
              <a:rPr lang="en-US" b="1" i="0" dirty="0">
                <a:solidFill>
                  <a:srgbClr val="D1D5DB"/>
                </a:solidFill>
                <a:effectLst/>
                <a:latin typeface="Söhne"/>
              </a:rPr>
              <a:t>Overstepping Boundaries:</a:t>
            </a:r>
            <a:r>
              <a:rPr lang="en-US" b="0" i="0" dirty="0">
                <a:solidFill>
                  <a:srgbClr val="D1D5DB"/>
                </a:solidFill>
                <a:effectLst/>
                <a:latin typeface="Söhne"/>
              </a:rPr>
              <a:t> Paralegals may face UPL problems if they engage in tasks that are reserved for licensed attorneys, such as providing legal advice to clients.</a:t>
            </a:r>
          </a:p>
          <a:p>
            <a:pPr algn="l">
              <a:buFont typeface="Arial" panose="020B0604020202020204" pitchFamily="34" charset="0"/>
              <a:buChar char="•"/>
            </a:pPr>
            <a:r>
              <a:rPr lang="en-US" b="1" i="0" dirty="0">
                <a:solidFill>
                  <a:srgbClr val="D1D5DB"/>
                </a:solidFill>
                <a:effectLst/>
                <a:latin typeface="Söhne"/>
              </a:rPr>
              <a:t>Lack of Supervision:</a:t>
            </a:r>
            <a:r>
              <a:rPr lang="en-US" b="0" i="0" dirty="0">
                <a:solidFill>
                  <a:srgbClr val="D1D5DB"/>
                </a:solidFill>
                <a:effectLst/>
                <a:latin typeface="Söhne"/>
              </a:rPr>
              <a:t> If not properly supervised by attorneys, paralegals might unintentionally cross the line into UPL territory.</a:t>
            </a:r>
          </a:p>
          <a:p>
            <a:pPr algn="l">
              <a:buFont typeface="Arial" panose="020B0604020202020204" pitchFamily="34" charset="0"/>
              <a:buChar char="•"/>
            </a:pPr>
            <a:r>
              <a:rPr lang="en-US" b="1" i="0" dirty="0">
                <a:solidFill>
                  <a:srgbClr val="D1D5DB"/>
                </a:solidFill>
                <a:effectLst/>
                <a:latin typeface="Söhne"/>
              </a:rPr>
              <a:t>Misrepresentation:</a:t>
            </a:r>
            <a:r>
              <a:rPr lang="en-US" b="0" i="0" dirty="0">
                <a:solidFill>
                  <a:srgbClr val="D1D5DB"/>
                </a:solidFill>
                <a:effectLst/>
                <a:latin typeface="Söhne"/>
              </a:rPr>
              <a:t> Presenting oneself as a lawyer or allowing clients to believe they are receiving advice from a licensed attorney can lead to UPL accusations.</a:t>
            </a:r>
          </a:p>
          <a:p>
            <a:endParaRPr lang="en-US" dirty="0"/>
          </a:p>
        </p:txBody>
      </p:sp>
    </p:spTree>
    <p:extLst>
      <p:ext uri="{BB962C8B-B14F-4D97-AF65-F5344CB8AC3E}">
        <p14:creationId xmlns:p14="http://schemas.microsoft.com/office/powerpoint/2010/main" val="227072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415</TotalTime>
  <Words>2208</Words>
  <Application>Microsoft Office PowerPoint</Application>
  <PresentationFormat>Widescreen</PresentationFormat>
  <Paragraphs>210</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MS Shell Dlg 2</vt:lpstr>
      <vt:lpstr>Söhne</vt:lpstr>
      <vt:lpstr>Wingdings</vt:lpstr>
      <vt:lpstr>Wingdings 3</vt:lpstr>
      <vt:lpstr>Madison</vt:lpstr>
      <vt:lpstr>Ethics for Paralegals: Navigating the Lawyer Rules of Professional Conduct </vt:lpstr>
      <vt:lpstr>OSB’s General Counsel’s Office </vt:lpstr>
      <vt:lpstr>OSB’s General Counsel’s Office </vt:lpstr>
      <vt:lpstr>Agenda </vt:lpstr>
      <vt:lpstr>Unlawful Practice of Law (UPL)</vt:lpstr>
      <vt:lpstr>What is the practice of law?</vt:lpstr>
      <vt:lpstr>What is the practice of law? </vt:lpstr>
      <vt:lpstr>UPL in the Paralegal Context </vt:lpstr>
      <vt:lpstr> Reasons Paralegals Might Face UPL</vt:lpstr>
      <vt:lpstr>UPL in the Paralegal Context </vt:lpstr>
      <vt:lpstr>Limitations </vt:lpstr>
      <vt:lpstr>Simple Test for UPL </vt:lpstr>
      <vt:lpstr>Steps to take to avoid UPL </vt:lpstr>
      <vt:lpstr>Question </vt:lpstr>
      <vt:lpstr>Answer </vt:lpstr>
      <vt:lpstr>Trust Funds </vt:lpstr>
      <vt:lpstr>Rule of Professional Conduct 5.3(a)</vt:lpstr>
      <vt:lpstr>Supervision </vt:lpstr>
      <vt:lpstr>Best Practices</vt:lpstr>
      <vt:lpstr>Confidentiality </vt:lpstr>
      <vt:lpstr>Are Paralegals Bound to Confidentiality </vt:lpstr>
      <vt:lpstr>Communication </vt:lpstr>
      <vt:lpstr>Communication </vt:lpstr>
      <vt:lpstr>Communication </vt:lpstr>
      <vt:lpstr>Licensed Paralegals </vt:lpstr>
      <vt:lpstr>Licensed Paralegals – Case Types </vt:lpstr>
      <vt:lpstr>LPs – What Can They Do?</vt:lpstr>
      <vt:lpstr>LP – Admission Requirements </vt:lpstr>
      <vt:lpstr>LP – Admission Requirements </vt:lpstr>
      <vt:lpstr>LP – Requirements upon Licensure </vt:lpstr>
      <vt:lpstr>Questions? </vt:lpstr>
    </vt:vector>
  </TitlesOfParts>
  <Company>Oregon State Bar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for Paralegals: Navigating the Lawyer Rules of Professional Conduct </dc:title>
  <dc:creator>Ankur Doshi</dc:creator>
  <cp:lastModifiedBy>Ankur Doshi</cp:lastModifiedBy>
  <cp:revision>1</cp:revision>
  <dcterms:created xsi:type="dcterms:W3CDTF">2023-10-18T22:09:37Z</dcterms:created>
  <dcterms:modified xsi:type="dcterms:W3CDTF">2023-10-19T05:05:29Z</dcterms:modified>
</cp:coreProperties>
</file>